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11" r:id="rId4"/>
  </p:sldMasterIdLst>
  <p:notesMasterIdLst>
    <p:notesMasterId r:id="rId18"/>
  </p:notesMasterIdLst>
  <p:handoutMasterIdLst>
    <p:handoutMasterId r:id="rId19"/>
  </p:handoutMasterIdLst>
  <p:sldIdLst>
    <p:sldId id="391" r:id="rId5"/>
    <p:sldId id="443" r:id="rId6"/>
    <p:sldId id="441" r:id="rId7"/>
    <p:sldId id="447" r:id="rId8"/>
    <p:sldId id="449" r:id="rId9"/>
    <p:sldId id="398" r:id="rId10"/>
    <p:sldId id="402" r:id="rId11"/>
    <p:sldId id="450" r:id="rId12"/>
    <p:sldId id="442" r:id="rId13"/>
    <p:sldId id="451" r:id="rId14"/>
    <p:sldId id="452" r:id="rId15"/>
    <p:sldId id="448" r:id="rId16"/>
    <p:sldId id="444" r:id="rId17"/>
  </p:sldIdLst>
  <p:sldSz cx="12192000" cy="6858000"/>
  <p:notesSz cx="6819900" cy="9918700"/>
  <p:embeddedFontLst>
    <p:embeddedFont>
      <p:font typeface="Brush Script MT" panose="03060802040406070304" pitchFamily="66" charset="0"/>
      <p:italic r:id="rId20"/>
    </p:embeddedFont>
    <p:embeddedFont>
      <p:font typeface="Calibri" panose="020F0502020204030204" pitchFamily="34" charset="0"/>
      <p:regular r:id="rId21"/>
      <p:bold r:id="rId22"/>
      <p:italic r:id="rId23"/>
      <p:boldItalic r:id="rId24"/>
    </p:embeddedFont>
    <p:embeddedFont>
      <p:font typeface="Inter" panose="020B0604020202020204" charset="0"/>
      <p:regular r:id="rId25"/>
      <p:bold r:id="rId26"/>
    </p:embeddedFont>
  </p:embeddedFont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55128D9-9F1F-469A-92D0-482E312E3CE6}">
          <p14:sldIdLst>
            <p14:sldId id="391"/>
            <p14:sldId id="443"/>
            <p14:sldId id="441"/>
            <p14:sldId id="447"/>
            <p14:sldId id="449"/>
            <p14:sldId id="398"/>
            <p14:sldId id="402"/>
            <p14:sldId id="450"/>
            <p14:sldId id="442"/>
            <p14:sldId id="451"/>
            <p14:sldId id="452"/>
            <p14:sldId id="448"/>
            <p14:sldId id="444"/>
          </p14:sldIdLst>
        </p14:section>
        <p14:section name="Vorlagenschrank" id="{0C500D1E-7317-420A-AB66-C22F20A03B8D}">
          <p14:sldIdLst/>
        </p14:section>
      </p14:sectionLst>
    </p:ex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4">
          <p15:clr>
            <a:srgbClr val="A4A3A4"/>
          </p15:clr>
        </p15:guide>
        <p15:guide id="4"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ld, Lena (Küche&amp;Co GmbH)" initials="LB" lastIdx="4" clrIdx="0"/>
  <p:cmAuthor id="1" name="Sandstede, Katharina (Küche&amp;Co GmbH)" initials="SK(G" lastIdx="26" clrIdx="1"/>
  <p:cmAuthor id="2" name="Winkel, Frederik (Küche&amp;Co GmbH)" initials="WF(G" lastIdx="8" clrIdx="2"/>
  <p:cmAuthor id="3" name="Antje Schulze" initials="AS" lastIdx="22" clrIdx="3">
    <p:extLst>
      <p:ext uri="{19B8F6BF-5375-455C-9EA6-DF929625EA0E}">
        <p15:presenceInfo xmlns:p15="http://schemas.microsoft.com/office/powerpoint/2012/main" userId="S-1-5-21-2106768654-746749087-3657088176-2276" providerId="AD"/>
      </p:ext>
    </p:extLst>
  </p:cmAuthor>
  <p:cmAuthor id="4" name="Michael Lubomirski" initials="ML" lastIdx="21" clrIdx="4">
    <p:extLst>
      <p:ext uri="{19B8F6BF-5375-455C-9EA6-DF929625EA0E}">
        <p15:presenceInfo xmlns:p15="http://schemas.microsoft.com/office/powerpoint/2012/main" userId="Michael Lubomir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F8F8F"/>
    <a:srgbClr val="921221"/>
    <a:srgbClr val="DB1B32"/>
    <a:srgbClr val="E5E5E5"/>
    <a:srgbClr val="ED8D98"/>
    <a:srgbClr val="BFBFBF"/>
    <a:srgbClr val="D81B32"/>
    <a:srgbClr val="000000"/>
    <a:srgbClr val="414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00" autoAdjust="0"/>
    <p:restoredTop sz="94467" autoAdjust="0"/>
  </p:normalViewPr>
  <p:slideViewPr>
    <p:cSldViewPr snapToGrid="0">
      <p:cViewPr varScale="1">
        <p:scale>
          <a:sx n="92" d="100"/>
          <a:sy n="92" d="100"/>
        </p:scale>
        <p:origin x="1223" y="76"/>
      </p:cViewPr>
      <p:guideLst>
        <p:guide orient="horz" pos="1752"/>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p:scale>
          <a:sx n="1" d="2"/>
          <a:sy n="1" d="2"/>
        </p:scale>
        <p:origin x="6474" y="2034"/>
      </p:cViewPr>
      <p:guideLst>
        <p:guide orient="horz" pos="2880"/>
        <p:guide pos="2160"/>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Prozentuale Entwicklung der BA in 2022 im Vergleich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Tabelle1!$B$3</c:f>
              <c:strCache>
                <c:ptCount val="1"/>
                <c:pt idx="0">
                  <c:v>JAN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Tabelle1!$A$4:$A$5</c:f>
              <c:strCache>
                <c:ptCount val="2"/>
                <c:pt idx="0">
                  <c:v>zu 2021</c:v>
                </c:pt>
                <c:pt idx="1">
                  <c:v>zu 2020 </c:v>
                </c:pt>
              </c:strCache>
            </c:strRef>
          </c:cat>
          <c:val>
            <c:numRef>
              <c:f>Tabelle1!$B$4:$B$5</c:f>
              <c:numCache>
                <c:formatCode>0%</c:formatCode>
                <c:ptCount val="2"/>
                <c:pt idx="0" formatCode="0.00%">
                  <c:v>0.15</c:v>
                </c:pt>
                <c:pt idx="1">
                  <c:v>0.85</c:v>
                </c:pt>
              </c:numCache>
            </c:numRef>
          </c:val>
          <c:extLst>
            <c:ext xmlns:c16="http://schemas.microsoft.com/office/drawing/2014/chart" uri="{C3380CC4-5D6E-409C-BE32-E72D297353CC}">
              <c16:uniqueId val="{00000000-C1D2-47CC-BC5E-E319876CFF96}"/>
            </c:ext>
          </c:extLst>
        </c:ser>
        <c:ser>
          <c:idx val="1"/>
          <c:order val="1"/>
          <c:tx>
            <c:strRef>
              <c:f>Tabelle1!$C$3</c:f>
              <c:strCache>
                <c:ptCount val="1"/>
                <c:pt idx="0">
                  <c:v>FEB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Tabelle1!$A$4:$A$5</c:f>
              <c:strCache>
                <c:ptCount val="2"/>
                <c:pt idx="0">
                  <c:v>zu 2021</c:v>
                </c:pt>
                <c:pt idx="1">
                  <c:v>zu 2020 </c:v>
                </c:pt>
              </c:strCache>
            </c:strRef>
          </c:cat>
          <c:val>
            <c:numRef>
              <c:f>Tabelle1!$C$4:$C$5</c:f>
              <c:numCache>
                <c:formatCode>0%</c:formatCode>
                <c:ptCount val="2"/>
                <c:pt idx="0" formatCode="0.00%">
                  <c:v>-6.1199999999999997E-2</c:v>
                </c:pt>
                <c:pt idx="1">
                  <c:v>0.6</c:v>
                </c:pt>
              </c:numCache>
            </c:numRef>
          </c:val>
          <c:extLst>
            <c:ext xmlns:c16="http://schemas.microsoft.com/office/drawing/2014/chart" uri="{C3380CC4-5D6E-409C-BE32-E72D297353CC}">
              <c16:uniqueId val="{00000001-C1D2-47CC-BC5E-E319876CFF96}"/>
            </c:ext>
          </c:extLst>
        </c:ser>
        <c:ser>
          <c:idx val="2"/>
          <c:order val="2"/>
          <c:tx>
            <c:strRef>
              <c:f>Tabelle1!$D$3</c:f>
              <c:strCache>
                <c:ptCount val="1"/>
                <c:pt idx="0">
                  <c:v>MRZ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Tabelle1!$A$4:$A$5</c:f>
              <c:strCache>
                <c:ptCount val="2"/>
                <c:pt idx="0">
                  <c:v>zu 2021</c:v>
                </c:pt>
                <c:pt idx="1">
                  <c:v>zu 2020 </c:v>
                </c:pt>
              </c:strCache>
            </c:strRef>
          </c:cat>
          <c:val>
            <c:numRef>
              <c:f>Tabelle1!$D$4:$D$5</c:f>
              <c:numCache>
                <c:formatCode>0%</c:formatCode>
                <c:ptCount val="2"/>
                <c:pt idx="0" formatCode="0.00%">
                  <c:v>-0.2</c:v>
                </c:pt>
                <c:pt idx="1">
                  <c:v>1.29</c:v>
                </c:pt>
              </c:numCache>
            </c:numRef>
          </c:val>
          <c:extLst>
            <c:ext xmlns:c16="http://schemas.microsoft.com/office/drawing/2014/chart" uri="{C3380CC4-5D6E-409C-BE32-E72D297353CC}">
              <c16:uniqueId val="{00000002-C1D2-47CC-BC5E-E319876CFF96}"/>
            </c:ext>
          </c:extLst>
        </c:ser>
        <c:ser>
          <c:idx val="3"/>
          <c:order val="3"/>
          <c:tx>
            <c:strRef>
              <c:f>Tabelle1!$E$3</c:f>
              <c:strCache>
                <c:ptCount val="1"/>
                <c:pt idx="0">
                  <c:v>APR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Tabelle1!$A$4:$A$5</c:f>
              <c:strCache>
                <c:ptCount val="2"/>
                <c:pt idx="0">
                  <c:v>zu 2021</c:v>
                </c:pt>
                <c:pt idx="1">
                  <c:v>zu 2020 </c:v>
                </c:pt>
              </c:strCache>
            </c:strRef>
          </c:cat>
          <c:val>
            <c:numRef>
              <c:f>Tabelle1!$E$4:$E$5</c:f>
              <c:numCache>
                <c:formatCode>0%</c:formatCode>
                <c:ptCount val="2"/>
                <c:pt idx="0" formatCode="0.00%">
                  <c:v>3.7699999999999997E-2</c:v>
                </c:pt>
                <c:pt idx="1">
                  <c:v>0.29920000000000002</c:v>
                </c:pt>
              </c:numCache>
            </c:numRef>
          </c:val>
          <c:extLst>
            <c:ext xmlns:c16="http://schemas.microsoft.com/office/drawing/2014/chart" uri="{C3380CC4-5D6E-409C-BE32-E72D297353CC}">
              <c16:uniqueId val="{00000001-CD9D-4D13-B669-243BD71E90D2}"/>
            </c:ext>
          </c:extLst>
        </c:ser>
        <c:dLbls>
          <c:showLegendKey val="0"/>
          <c:showVal val="0"/>
          <c:showCatName val="0"/>
          <c:showSerName val="0"/>
          <c:showPercent val="0"/>
          <c:showBubbleSize val="0"/>
        </c:dLbls>
        <c:gapWidth val="219"/>
        <c:overlap val="-27"/>
        <c:axId val="401658624"/>
        <c:axId val="649084536"/>
      </c:barChart>
      <c:catAx>
        <c:axId val="40165862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49084536"/>
        <c:crosses val="autoZero"/>
        <c:auto val="1"/>
        <c:lblAlgn val="ctr"/>
        <c:lblOffset val="100"/>
        <c:noMultiLvlLbl val="0"/>
      </c:catAx>
      <c:valAx>
        <c:axId val="649084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165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3" name="Datumsplatzhalt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4ED016C8-A96A-D642-9C0B-14185DAD8D40}" type="datetime1">
              <a:rPr lang="de-DE" sz="1000" smtClean="0">
                <a:latin typeface="Inter" panose="020B0502030000000004" pitchFamily="34" charset="0"/>
                <a:ea typeface="Inter" panose="020B0502030000000004" pitchFamily="34" charset="0"/>
                <a:cs typeface="Inter" panose="020B0606030504020204" pitchFamily="34" charset="0"/>
              </a:rPr>
              <a:pPr/>
              <a:t>09.05.2022</a:t>
            </a:fld>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5" name="Foliennummernplatzhalter 4"/>
          <p:cNvSpPr>
            <a:spLocks noGrp="1"/>
          </p:cNvSpPr>
          <p:nvPr>
            <p:ph type="sldNum" sz="quarter" idx="3"/>
          </p:nvPr>
        </p:nvSpPr>
        <p:spPr>
          <a:xfrm>
            <a:off x="2768086" y="9421044"/>
            <a:ext cx="1283728" cy="495935"/>
          </a:xfrm>
          <a:prstGeom prst="rect">
            <a:avLst/>
          </a:prstGeom>
        </p:spPr>
        <p:txBody>
          <a:bodyPr vert="horz" lIns="91440" tIns="45720" rIns="91440" bIns="45720" rtlCol="0" anchor="b"/>
          <a:lstStyle>
            <a:lvl1pPr algn="r">
              <a:defRPr sz="1200"/>
            </a:lvl1pPr>
          </a:lstStyle>
          <a:p>
            <a:pPr algn="ctr"/>
            <a:fld id="{1B207F35-2297-694D-B1E0-C457EA18C1E9}" type="slidenum">
              <a:rPr lang="de-DE" sz="1000" smtClean="0">
                <a:latin typeface="Inter" panose="020B0502030000000004" pitchFamily="34" charset="0"/>
                <a:ea typeface="Inter" panose="020B0502030000000004" pitchFamily="34" charset="0"/>
                <a:cs typeface="Inter" panose="020B0606030504020204" pitchFamily="34" charset="0"/>
              </a:rPr>
              <a:pPr algn="ctr"/>
              <a:t>‹Nr.›</a:t>
            </a:fld>
            <a:endParaRPr lang="de-DE" sz="1000">
              <a:latin typeface="Inter" panose="020B0502030000000004" pitchFamily="34" charset="0"/>
              <a:ea typeface="Inter" panose="020B0502030000000004" pitchFamily="34" charset="0"/>
              <a:cs typeface="Inter" panose="020B0606030504020204" pitchFamily="34" charset="0"/>
            </a:endParaRPr>
          </a:p>
        </p:txBody>
      </p:sp>
      <p:grpSp>
        <p:nvGrpSpPr>
          <p:cNvPr id="6" name="Gruppieren 30">
            <a:extLst>
              <a:ext uri="{FF2B5EF4-FFF2-40B4-BE49-F238E27FC236}">
                <a16:creationId xmlns:a16="http://schemas.microsoft.com/office/drawing/2014/main" id="{97B362D2-37A2-5948-A72F-5BCDBFE971D0}"/>
              </a:ext>
            </a:extLst>
          </p:cNvPr>
          <p:cNvGrpSpPr/>
          <p:nvPr/>
        </p:nvGrpSpPr>
        <p:grpSpPr>
          <a:xfrm>
            <a:off x="4828356" y="9063806"/>
            <a:ext cx="1991544" cy="538136"/>
            <a:chOff x="5220072" y="5458721"/>
            <a:chExt cx="3923928" cy="1066623"/>
          </a:xfrm>
          <a:solidFill>
            <a:srgbClr val="DB1B32"/>
          </a:solidFill>
        </p:grpSpPr>
        <p:sp>
          <p:nvSpPr>
            <p:cNvPr id="7" name="Freeform 6">
              <a:extLst>
                <a:ext uri="{FF2B5EF4-FFF2-40B4-BE49-F238E27FC236}">
                  <a16:creationId xmlns:a16="http://schemas.microsoft.com/office/drawing/2014/main" id="{C472F282-B8E1-374A-865B-3AC2DC501067}"/>
                </a:ext>
              </a:extLst>
            </p:cNvPr>
            <p:cNvSpPr>
              <a:spLocks/>
            </p:cNvSpPr>
            <p:nvPr userDrawn="1"/>
          </p:nvSpPr>
          <p:spPr bwMode="auto">
            <a:xfrm>
              <a:off x="5889631" y="5904445"/>
              <a:ext cx="3254369" cy="620899"/>
            </a:xfrm>
            <a:custGeom>
              <a:avLst/>
              <a:gdLst/>
              <a:ahLst/>
              <a:cxnLst>
                <a:cxn ang="0">
                  <a:pos x="3344" y="0"/>
                </a:cxn>
                <a:cxn ang="0">
                  <a:pos x="3344" y="155"/>
                </a:cxn>
                <a:cxn ang="0">
                  <a:pos x="3228" y="211"/>
                </a:cxn>
                <a:cxn ang="0">
                  <a:pos x="3104" y="264"/>
                </a:cxn>
                <a:cxn ang="0">
                  <a:pos x="2973" y="315"/>
                </a:cxn>
                <a:cxn ang="0">
                  <a:pos x="2835" y="362"/>
                </a:cxn>
                <a:cxn ang="0">
                  <a:pos x="2689" y="406"/>
                </a:cxn>
                <a:cxn ang="0">
                  <a:pos x="2539" y="447"/>
                </a:cxn>
                <a:cxn ang="0">
                  <a:pos x="2382" y="484"/>
                </a:cxn>
                <a:cxn ang="0">
                  <a:pos x="2219" y="518"/>
                </a:cxn>
                <a:cxn ang="0">
                  <a:pos x="2050" y="547"/>
                </a:cxn>
                <a:cxn ang="0">
                  <a:pos x="1879" y="573"/>
                </a:cxn>
                <a:cxn ang="0">
                  <a:pos x="1700" y="594"/>
                </a:cxn>
                <a:cxn ang="0">
                  <a:pos x="1519" y="613"/>
                </a:cxn>
                <a:cxn ang="0">
                  <a:pos x="1333" y="625"/>
                </a:cxn>
                <a:cxn ang="0">
                  <a:pos x="1145" y="634"/>
                </a:cxn>
                <a:cxn ang="0">
                  <a:pos x="954" y="638"/>
                </a:cxn>
                <a:cxn ang="0">
                  <a:pos x="755" y="638"/>
                </a:cxn>
                <a:cxn ang="0">
                  <a:pos x="561" y="632"/>
                </a:cxn>
                <a:cxn ang="0">
                  <a:pos x="370" y="621"/>
                </a:cxn>
                <a:cxn ang="0">
                  <a:pos x="183" y="605"/>
                </a:cxn>
                <a:cxn ang="0">
                  <a:pos x="0" y="586"/>
                </a:cxn>
                <a:cxn ang="0">
                  <a:pos x="177" y="600"/>
                </a:cxn>
                <a:cxn ang="0">
                  <a:pos x="357" y="608"/>
                </a:cxn>
                <a:cxn ang="0">
                  <a:pos x="541" y="614"/>
                </a:cxn>
                <a:cxn ang="0">
                  <a:pos x="727" y="614"/>
                </a:cxn>
                <a:cxn ang="0">
                  <a:pos x="921" y="610"/>
                </a:cxn>
                <a:cxn ang="0">
                  <a:pos x="1112" y="601"/>
                </a:cxn>
                <a:cxn ang="0">
                  <a:pos x="1299" y="588"/>
                </a:cxn>
                <a:cxn ang="0">
                  <a:pos x="1482" y="570"/>
                </a:cxn>
                <a:cxn ang="0">
                  <a:pos x="1662" y="547"/>
                </a:cxn>
                <a:cxn ang="0">
                  <a:pos x="1836" y="522"/>
                </a:cxn>
                <a:cxn ang="0">
                  <a:pos x="2005" y="491"/>
                </a:cxn>
                <a:cxn ang="0">
                  <a:pos x="2169" y="457"/>
                </a:cxn>
                <a:cxn ang="0">
                  <a:pos x="2328" y="418"/>
                </a:cxn>
                <a:cxn ang="0">
                  <a:pos x="2480" y="377"/>
                </a:cxn>
                <a:cxn ang="0">
                  <a:pos x="2625" y="332"/>
                </a:cxn>
                <a:cxn ang="0">
                  <a:pos x="2764" y="285"/>
                </a:cxn>
                <a:cxn ang="0">
                  <a:pos x="2896" y="233"/>
                </a:cxn>
                <a:cxn ang="0">
                  <a:pos x="3021" y="179"/>
                </a:cxn>
                <a:cxn ang="0">
                  <a:pos x="3137" y="122"/>
                </a:cxn>
                <a:cxn ang="0">
                  <a:pos x="3245" y="62"/>
                </a:cxn>
                <a:cxn ang="0">
                  <a:pos x="3344" y="0"/>
                </a:cxn>
              </a:cxnLst>
              <a:rect l="0" t="0" r="r" b="b"/>
              <a:pathLst>
                <a:path w="3344" h="638">
                  <a:moveTo>
                    <a:pt x="3344" y="0"/>
                  </a:moveTo>
                  <a:lnTo>
                    <a:pt x="3344" y="155"/>
                  </a:lnTo>
                  <a:lnTo>
                    <a:pt x="3228" y="211"/>
                  </a:lnTo>
                  <a:lnTo>
                    <a:pt x="3104" y="264"/>
                  </a:lnTo>
                  <a:lnTo>
                    <a:pt x="2973" y="315"/>
                  </a:lnTo>
                  <a:lnTo>
                    <a:pt x="2835" y="362"/>
                  </a:lnTo>
                  <a:lnTo>
                    <a:pt x="2689" y="406"/>
                  </a:lnTo>
                  <a:lnTo>
                    <a:pt x="2539" y="447"/>
                  </a:lnTo>
                  <a:lnTo>
                    <a:pt x="2382" y="484"/>
                  </a:lnTo>
                  <a:lnTo>
                    <a:pt x="2219" y="518"/>
                  </a:lnTo>
                  <a:lnTo>
                    <a:pt x="2050" y="547"/>
                  </a:lnTo>
                  <a:lnTo>
                    <a:pt x="1879" y="573"/>
                  </a:lnTo>
                  <a:lnTo>
                    <a:pt x="1700" y="594"/>
                  </a:lnTo>
                  <a:lnTo>
                    <a:pt x="1519" y="613"/>
                  </a:lnTo>
                  <a:lnTo>
                    <a:pt x="1333" y="625"/>
                  </a:lnTo>
                  <a:lnTo>
                    <a:pt x="1145" y="634"/>
                  </a:lnTo>
                  <a:lnTo>
                    <a:pt x="954" y="638"/>
                  </a:lnTo>
                  <a:lnTo>
                    <a:pt x="755" y="638"/>
                  </a:lnTo>
                  <a:lnTo>
                    <a:pt x="561" y="632"/>
                  </a:lnTo>
                  <a:lnTo>
                    <a:pt x="370" y="621"/>
                  </a:lnTo>
                  <a:lnTo>
                    <a:pt x="183" y="605"/>
                  </a:lnTo>
                  <a:lnTo>
                    <a:pt x="0" y="586"/>
                  </a:lnTo>
                  <a:lnTo>
                    <a:pt x="177" y="600"/>
                  </a:lnTo>
                  <a:lnTo>
                    <a:pt x="357" y="608"/>
                  </a:lnTo>
                  <a:lnTo>
                    <a:pt x="541" y="614"/>
                  </a:lnTo>
                  <a:lnTo>
                    <a:pt x="727" y="614"/>
                  </a:lnTo>
                  <a:lnTo>
                    <a:pt x="921" y="610"/>
                  </a:lnTo>
                  <a:lnTo>
                    <a:pt x="1112" y="601"/>
                  </a:lnTo>
                  <a:lnTo>
                    <a:pt x="1299" y="588"/>
                  </a:lnTo>
                  <a:lnTo>
                    <a:pt x="1482" y="570"/>
                  </a:lnTo>
                  <a:lnTo>
                    <a:pt x="1662" y="547"/>
                  </a:lnTo>
                  <a:lnTo>
                    <a:pt x="1836" y="522"/>
                  </a:lnTo>
                  <a:lnTo>
                    <a:pt x="2005" y="491"/>
                  </a:lnTo>
                  <a:lnTo>
                    <a:pt x="2169" y="457"/>
                  </a:lnTo>
                  <a:lnTo>
                    <a:pt x="2328" y="418"/>
                  </a:lnTo>
                  <a:lnTo>
                    <a:pt x="2480" y="377"/>
                  </a:lnTo>
                  <a:lnTo>
                    <a:pt x="2625" y="332"/>
                  </a:lnTo>
                  <a:lnTo>
                    <a:pt x="2764" y="285"/>
                  </a:lnTo>
                  <a:lnTo>
                    <a:pt x="2896" y="233"/>
                  </a:lnTo>
                  <a:lnTo>
                    <a:pt x="3021" y="179"/>
                  </a:lnTo>
                  <a:lnTo>
                    <a:pt x="3137" y="122"/>
                  </a:lnTo>
                  <a:lnTo>
                    <a:pt x="3245" y="62"/>
                  </a:lnTo>
                  <a:lnTo>
                    <a:pt x="3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8" name="Rectangle 7">
              <a:extLst>
                <a:ext uri="{FF2B5EF4-FFF2-40B4-BE49-F238E27FC236}">
                  <a16:creationId xmlns:a16="http://schemas.microsoft.com/office/drawing/2014/main" id="{364C0FEA-EA2C-8640-8A61-4DCD1D8F869E}"/>
                </a:ext>
              </a:extLst>
            </p:cNvPr>
            <p:cNvSpPr>
              <a:spLocks noChangeArrowheads="1"/>
            </p:cNvSpPr>
            <p:nvPr userDrawn="1"/>
          </p:nvSpPr>
          <p:spPr bwMode="auto">
            <a:xfrm>
              <a:off x="5763116" y="5458721"/>
              <a:ext cx="78829" cy="652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9" name="Rectangle 8">
              <a:extLst>
                <a:ext uri="{FF2B5EF4-FFF2-40B4-BE49-F238E27FC236}">
                  <a16:creationId xmlns:a16="http://schemas.microsoft.com/office/drawing/2014/main" id="{89FB0675-B70E-3848-B851-D72CF250DD1C}"/>
                </a:ext>
              </a:extLst>
            </p:cNvPr>
            <p:cNvSpPr>
              <a:spLocks noChangeArrowheads="1"/>
            </p:cNvSpPr>
            <p:nvPr userDrawn="1"/>
          </p:nvSpPr>
          <p:spPr bwMode="auto">
            <a:xfrm>
              <a:off x="5885738" y="5458721"/>
              <a:ext cx="78829" cy="652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0" name="Freeform 9">
              <a:extLst>
                <a:ext uri="{FF2B5EF4-FFF2-40B4-BE49-F238E27FC236}">
                  <a16:creationId xmlns:a16="http://schemas.microsoft.com/office/drawing/2014/main" id="{C41D8377-C1DD-A840-B746-4DD7EF4C9C22}"/>
                </a:ext>
              </a:extLst>
            </p:cNvPr>
            <p:cNvSpPr>
              <a:spLocks/>
            </p:cNvSpPr>
            <p:nvPr userDrawn="1"/>
          </p:nvSpPr>
          <p:spPr bwMode="auto">
            <a:xfrm>
              <a:off x="7907068" y="5747760"/>
              <a:ext cx="271522" cy="312396"/>
            </a:xfrm>
            <a:custGeom>
              <a:avLst/>
              <a:gdLst/>
              <a:ahLst/>
              <a:cxnLst>
                <a:cxn ang="0">
                  <a:pos x="157" y="0"/>
                </a:cxn>
                <a:cxn ang="0">
                  <a:pos x="187" y="2"/>
                </a:cxn>
                <a:cxn ang="0">
                  <a:pos x="212" y="8"/>
                </a:cxn>
                <a:cxn ang="0">
                  <a:pos x="234" y="17"/>
                </a:cxn>
                <a:cxn ang="0">
                  <a:pos x="249" y="25"/>
                </a:cxn>
                <a:cxn ang="0">
                  <a:pos x="262" y="32"/>
                </a:cxn>
                <a:cxn ang="0">
                  <a:pos x="268" y="39"/>
                </a:cxn>
                <a:cxn ang="0">
                  <a:pos x="270" y="41"/>
                </a:cxn>
                <a:cxn ang="0">
                  <a:pos x="249" y="73"/>
                </a:cxn>
                <a:cxn ang="0">
                  <a:pos x="246" y="72"/>
                </a:cxn>
                <a:cxn ang="0">
                  <a:pos x="241" y="66"/>
                </a:cxn>
                <a:cxn ang="0">
                  <a:pos x="231" y="60"/>
                </a:cxn>
                <a:cxn ang="0">
                  <a:pos x="217" y="53"/>
                </a:cxn>
                <a:cxn ang="0">
                  <a:pos x="201" y="46"/>
                </a:cxn>
                <a:cxn ang="0">
                  <a:pos x="181" y="41"/>
                </a:cxn>
                <a:cxn ang="0">
                  <a:pos x="160" y="39"/>
                </a:cxn>
                <a:cxn ang="0">
                  <a:pos x="132" y="42"/>
                </a:cxn>
                <a:cxn ang="0">
                  <a:pos x="106" y="52"/>
                </a:cxn>
                <a:cxn ang="0">
                  <a:pos x="85" y="65"/>
                </a:cxn>
                <a:cxn ang="0">
                  <a:pos x="68" y="83"/>
                </a:cxn>
                <a:cxn ang="0">
                  <a:pos x="55" y="106"/>
                </a:cxn>
                <a:cxn ang="0">
                  <a:pos x="48" y="131"/>
                </a:cxn>
                <a:cxn ang="0">
                  <a:pos x="45" y="158"/>
                </a:cxn>
                <a:cxn ang="0">
                  <a:pos x="48" y="185"/>
                </a:cxn>
                <a:cxn ang="0">
                  <a:pos x="55" y="212"/>
                </a:cxn>
                <a:cxn ang="0">
                  <a:pos x="68" y="235"/>
                </a:cxn>
                <a:cxn ang="0">
                  <a:pos x="85" y="253"/>
                </a:cxn>
                <a:cxn ang="0">
                  <a:pos x="108" y="269"/>
                </a:cxn>
                <a:cxn ang="0">
                  <a:pos x="132" y="277"/>
                </a:cxn>
                <a:cxn ang="0">
                  <a:pos x="160" y="282"/>
                </a:cxn>
                <a:cxn ang="0">
                  <a:pos x="184" y="279"/>
                </a:cxn>
                <a:cxn ang="0">
                  <a:pos x="204" y="273"/>
                </a:cxn>
                <a:cxn ang="0">
                  <a:pos x="222" y="265"/>
                </a:cxn>
                <a:cxn ang="0">
                  <a:pos x="236" y="256"/>
                </a:cxn>
                <a:cxn ang="0">
                  <a:pos x="246" y="249"/>
                </a:cxn>
                <a:cxn ang="0">
                  <a:pos x="253" y="243"/>
                </a:cxn>
                <a:cxn ang="0">
                  <a:pos x="256" y="240"/>
                </a:cxn>
                <a:cxn ang="0">
                  <a:pos x="279" y="272"/>
                </a:cxn>
                <a:cxn ang="0">
                  <a:pos x="276" y="275"/>
                </a:cxn>
                <a:cxn ang="0">
                  <a:pos x="269" y="282"/>
                </a:cxn>
                <a:cxn ang="0">
                  <a:pos x="256" y="292"/>
                </a:cxn>
                <a:cxn ang="0">
                  <a:pos x="239" y="301"/>
                </a:cxn>
                <a:cxn ang="0">
                  <a:pos x="217" y="311"/>
                </a:cxn>
                <a:cxn ang="0">
                  <a:pos x="190" y="318"/>
                </a:cxn>
                <a:cxn ang="0">
                  <a:pos x="159" y="321"/>
                </a:cxn>
                <a:cxn ang="0">
                  <a:pos x="125" y="317"/>
                </a:cxn>
                <a:cxn ang="0">
                  <a:pos x="95" y="309"/>
                </a:cxn>
                <a:cxn ang="0">
                  <a:pos x="68" y="293"/>
                </a:cxn>
                <a:cxn ang="0">
                  <a:pos x="44" y="275"/>
                </a:cxn>
                <a:cxn ang="0">
                  <a:pos x="25" y="250"/>
                </a:cxn>
                <a:cxn ang="0">
                  <a:pos x="11" y="222"/>
                </a:cxn>
                <a:cxn ang="0">
                  <a:pos x="3" y="192"/>
                </a:cxn>
                <a:cxn ang="0">
                  <a:pos x="0" y="158"/>
                </a:cxn>
                <a:cxn ang="0">
                  <a:pos x="4" y="121"/>
                </a:cxn>
                <a:cxn ang="0">
                  <a:pos x="15" y="87"/>
                </a:cxn>
                <a:cxn ang="0">
                  <a:pos x="34" y="58"/>
                </a:cxn>
                <a:cxn ang="0">
                  <a:pos x="58" y="34"/>
                </a:cxn>
                <a:cxn ang="0">
                  <a:pos x="86" y="15"/>
                </a:cxn>
                <a:cxn ang="0">
                  <a:pos x="120" y="4"/>
                </a:cxn>
                <a:cxn ang="0">
                  <a:pos x="157" y="0"/>
                </a:cxn>
              </a:cxnLst>
              <a:rect l="0" t="0" r="r" b="b"/>
              <a:pathLst>
                <a:path w="279" h="321">
                  <a:moveTo>
                    <a:pt x="157" y="0"/>
                  </a:moveTo>
                  <a:lnTo>
                    <a:pt x="187" y="2"/>
                  </a:lnTo>
                  <a:lnTo>
                    <a:pt x="212" y="8"/>
                  </a:lnTo>
                  <a:lnTo>
                    <a:pt x="234" y="17"/>
                  </a:lnTo>
                  <a:lnTo>
                    <a:pt x="249" y="25"/>
                  </a:lnTo>
                  <a:lnTo>
                    <a:pt x="262" y="32"/>
                  </a:lnTo>
                  <a:lnTo>
                    <a:pt x="268" y="39"/>
                  </a:lnTo>
                  <a:lnTo>
                    <a:pt x="270" y="41"/>
                  </a:lnTo>
                  <a:lnTo>
                    <a:pt x="249" y="73"/>
                  </a:lnTo>
                  <a:lnTo>
                    <a:pt x="246" y="72"/>
                  </a:lnTo>
                  <a:lnTo>
                    <a:pt x="241" y="66"/>
                  </a:lnTo>
                  <a:lnTo>
                    <a:pt x="231" y="60"/>
                  </a:lnTo>
                  <a:lnTo>
                    <a:pt x="217" y="53"/>
                  </a:lnTo>
                  <a:lnTo>
                    <a:pt x="201" y="46"/>
                  </a:lnTo>
                  <a:lnTo>
                    <a:pt x="181" y="41"/>
                  </a:lnTo>
                  <a:lnTo>
                    <a:pt x="160" y="39"/>
                  </a:lnTo>
                  <a:lnTo>
                    <a:pt x="132" y="42"/>
                  </a:lnTo>
                  <a:lnTo>
                    <a:pt x="106" y="52"/>
                  </a:lnTo>
                  <a:lnTo>
                    <a:pt x="85" y="65"/>
                  </a:lnTo>
                  <a:lnTo>
                    <a:pt x="68" y="83"/>
                  </a:lnTo>
                  <a:lnTo>
                    <a:pt x="55" y="106"/>
                  </a:lnTo>
                  <a:lnTo>
                    <a:pt x="48" y="131"/>
                  </a:lnTo>
                  <a:lnTo>
                    <a:pt x="45" y="158"/>
                  </a:lnTo>
                  <a:lnTo>
                    <a:pt x="48" y="185"/>
                  </a:lnTo>
                  <a:lnTo>
                    <a:pt x="55" y="212"/>
                  </a:lnTo>
                  <a:lnTo>
                    <a:pt x="68" y="235"/>
                  </a:lnTo>
                  <a:lnTo>
                    <a:pt x="85" y="253"/>
                  </a:lnTo>
                  <a:lnTo>
                    <a:pt x="108" y="269"/>
                  </a:lnTo>
                  <a:lnTo>
                    <a:pt x="132" y="277"/>
                  </a:lnTo>
                  <a:lnTo>
                    <a:pt x="160" y="282"/>
                  </a:lnTo>
                  <a:lnTo>
                    <a:pt x="184" y="279"/>
                  </a:lnTo>
                  <a:lnTo>
                    <a:pt x="204" y="273"/>
                  </a:lnTo>
                  <a:lnTo>
                    <a:pt x="222" y="265"/>
                  </a:lnTo>
                  <a:lnTo>
                    <a:pt x="236" y="256"/>
                  </a:lnTo>
                  <a:lnTo>
                    <a:pt x="246" y="249"/>
                  </a:lnTo>
                  <a:lnTo>
                    <a:pt x="253" y="243"/>
                  </a:lnTo>
                  <a:lnTo>
                    <a:pt x="256" y="240"/>
                  </a:lnTo>
                  <a:lnTo>
                    <a:pt x="279" y="272"/>
                  </a:lnTo>
                  <a:lnTo>
                    <a:pt x="276" y="275"/>
                  </a:lnTo>
                  <a:lnTo>
                    <a:pt x="269" y="282"/>
                  </a:lnTo>
                  <a:lnTo>
                    <a:pt x="256" y="292"/>
                  </a:lnTo>
                  <a:lnTo>
                    <a:pt x="239" y="301"/>
                  </a:lnTo>
                  <a:lnTo>
                    <a:pt x="217" y="311"/>
                  </a:lnTo>
                  <a:lnTo>
                    <a:pt x="190" y="318"/>
                  </a:lnTo>
                  <a:lnTo>
                    <a:pt x="159" y="321"/>
                  </a:lnTo>
                  <a:lnTo>
                    <a:pt x="125" y="317"/>
                  </a:lnTo>
                  <a:lnTo>
                    <a:pt x="95" y="309"/>
                  </a:lnTo>
                  <a:lnTo>
                    <a:pt x="68" y="293"/>
                  </a:lnTo>
                  <a:lnTo>
                    <a:pt x="44" y="275"/>
                  </a:lnTo>
                  <a:lnTo>
                    <a:pt x="25" y="250"/>
                  </a:lnTo>
                  <a:lnTo>
                    <a:pt x="11" y="222"/>
                  </a:lnTo>
                  <a:lnTo>
                    <a:pt x="3" y="192"/>
                  </a:lnTo>
                  <a:lnTo>
                    <a:pt x="0" y="158"/>
                  </a:lnTo>
                  <a:lnTo>
                    <a:pt x="4" y="121"/>
                  </a:lnTo>
                  <a:lnTo>
                    <a:pt x="15" y="87"/>
                  </a:lnTo>
                  <a:lnTo>
                    <a:pt x="34" y="58"/>
                  </a:lnTo>
                  <a:lnTo>
                    <a:pt x="58" y="34"/>
                  </a:lnTo>
                  <a:lnTo>
                    <a:pt x="86" y="15"/>
                  </a:lnTo>
                  <a:lnTo>
                    <a:pt x="120"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1" name="Freeform 10">
              <a:extLst>
                <a:ext uri="{FF2B5EF4-FFF2-40B4-BE49-F238E27FC236}">
                  <a16:creationId xmlns:a16="http://schemas.microsoft.com/office/drawing/2014/main" id="{88003700-754A-0F4A-A4E7-AD7B6778E9AE}"/>
                </a:ext>
              </a:extLst>
            </p:cNvPr>
            <p:cNvSpPr>
              <a:spLocks noEditPoints="1"/>
            </p:cNvSpPr>
            <p:nvPr userDrawn="1"/>
          </p:nvSpPr>
          <p:spPr bwMode="auto">
            <a:xfrm>
              <a:off x="8212651" y="5747760"/>
              <a:ext cx="310450" cy="312396"/>
            </a:xfrm>
            <a:custGeom>
              <a:avLst/>
              <a:gdLst/>
              <a:ahLst/>
              <a:cxnLst>
                <a:cxn ang="0">
                  <a:pos x="161" y="39"/>
                </a:cxn>
                <a:cxn ang="0">
                  <a:pos x="135" y="42"/>
                </a:cxn>
                <a:cxn ang="0">
                  <a:pos x="110" y="51"/>
                </a:cxn>
                <a:cxn ang="0">
                  <a:pos x="88" y="65"/>
                </a:cxn>
                <a:cxn ang="0">
                  <a:pos x="71" y="83"/>
                </a:cxn>
                <a:cxn ang="0">
                  <a:pos x="57" y="104"/>
                </a:cxn>
                <a:cxn ang="0">
                  <a:pos x="49" y="130"/>
                </a:cxn>
                <a:cxn ang="0">
                  <a:pos x="46" y="158"/>
                </a:cxn>
                <a:cxn ang="0">
                  <a:pos x="49" y="187"/>
                </a:cxn>
                <a:cxn ang="0">
                  <a:pos x="57" y="214"/>
                </a:cxn>
                <a:cxn ang="0">
                  <a:pos x="71" y="236"/>
                </a:cxn>
                <a:cxn ang="0">
                  <a:pos x="88" y="255"/>
                </a:cxn>
                <a:cxn ang="0">
                  <a:pos x="110" y="269"/>
                </a:cxn>
                <a:cxn ang="0">
                  <a:pos x="135" y="277"/>
                </a:cxn>
                <a:cxn ang="0">
                  <a:pos x="161" y="282"/>
                </a:cxn>
                <a:cxn ang="0">
                  <a:pos x="187" y="277"/>
                </a:cxn>
                <a:cxn ang="0">
                  <a:pos x="212" y="269"/>
                </a:cxn>
                <a:cxn ang="0">
                  <a:pos x="233" y="255"/>
                </a:cxn>
                <a:cxn ang="0">
                  <a:pos x="250" y="236"/>
                </a:cxn>
                <a:cxn ang="0">
                  <a:pos x="264" y="214"/>
                </a:cxn>
                <a:cxn ang="0">
                  <a:pos x="272" y="187"/>
                </a:cxn>
                <a:cxn ang="0">
                  <a:pos x="275" y="158"/>
                </a:cxn>
                <a:cxn ang="0">
                  <a:pos x="271" y="126"/>
                </a:cxn>
                <a:cxn ang="0">
                  <a:pos x="260" y="97"/>
                </a:cxn>
                <a:cxn ang="0">
                  <a:pos x="241" y="73"/>
                </a:cxn>
                <a:cxn ang="0">
                  <a:pos x="219" y="55"/>
                </a:cxn>
                <a:cxn ang="0">
                  <a:pos x="192" y="43"/>
                </a:cxn>
                <a:cxn ang="0">
                  <a:pos x="161" y="39"/>
                </a:cxn>
                <a:cxn ang="0">
                  <a:pos x="161" y="0"/>
                </a:cxn>
                <a:cxn ang="0">
                  <a:pos x="197" y="4"/>
                </a:cxn>
                <a:cxn ang="0">
                  <a:pos x="231" y="15"/>
                </a:cxn>
                <a:cxn ang="0">
                  <a:pos x="261" y="34"/>
                </a:cxn>
                <a:cxn ang="0">
                  <a:pos x="285" y="59"/>
                </a:cxn>
                <a:cxn ang="0">
                  <a:pos x="304" y="87"/>
                </a:cxn>
                <a:cxn ang="0">
                  <a:pos x="316" y="121"/>
                </a:cxn>
                <a:cxn ang="0">
                  <a:pos x="319" y="158"/>
                </a:cxn>
                <a:cxn ang="0">
                  <a:pos x="316" y="197"/>
                </a:cxn>
                <a:cxn ang="0">
                  <a:pos x="304" y="231"/>
                </a:cxn>
                <a:cxn ang="0">
                  <a:pos x="285" y="260"/>
                </a:cxn>
                <a:cxn ang="0">
                  <a:pos x="261" y="286"/>
                </a:cxn>
                <a:cxn ang="0">
                  <a:pos x="231" y="304"/>
                </a:cxn>
                <a:cxn ang="0">
                  <a:pos x="197" y="317"/>
                </a:cxn>
                <a:cxn ang="0">
                  <a:pos x="161" y="321"/>
                </a:cxn>
                <a:cxn ang="0">
                  <a:pos x="124" y="317"/>
                </a:cxn>
                <a:cxn ang="0">
                  <a:pos x="90" y="304"/>
                </a:cxn>
                <a:cxn ang="0">
                  <a:pos x="60" y="286"/>
                </a:cxn>
                <a:cxn ang="0">
                  <a:pos x="36" y="260"/>
                </a:cxn>
                <a:cxn ang="0">
                  <a:pos x="17" y="231"/>
                </a:cxn>
                <a:cxn ang="0">
                  <a:pos x="5" y="197"/>
                </a:cxn>
                <a:cxn ang="0">
                  <a:pos x="0" y="158"/>
                </a:cxn>
                <a:cxn ang="0">
                  <a:pos x="5" y="121"/>
                </a:cxn>
                <a:cxn ang="0">
                  <a:pos x="17" y="87"/>
                </a:cxn>
                <a:cxn ang="0">
                  <a:pos x="36" y="59"/>
                </a:cxn>
                <a:cxn ang="0">
                  <a:pos x="60" y="34"/>
                </a:cxn>
                <a:cxn ang="0">
                  <a:pos x="90" y="15"/>
                </a:cxn>
                <a:cxn ang="0">
                  <a:pos x="124" y="4"/>
                </a:cxn>
                <a:cxn ang="0">
                  <a:pos x="161" y="0"/>
                </a:cxn>
              </a:cxnLst>
              <a:rect l="0" t="0" r="r" b="b"/>
              <a:pathLst>
                <a:path w="319" h="321">
                  <a:moveTo>
                    <a:pt x="161" y="39"/>
                  </a:moveTo>
                  <a:lnTo>
                    <a:pt x="135" y="42"/>
                  </a:lnTo>
                  <a:lnTo>
                    <a:pt x="110" y="51"/>
                  </a:lnTo>
                  <a:lnTo>
                    <a:pt x="88" y="65"/>
                  </a:lnTo>
                  <a:lnTo>
                    <a:pt x="71" y="83"/>
                  </a:lnTo>
                  <a:lnTo>
                    <a:pt x="57" y="104"/>
                  </a:lnTo>
                  <a:lnTo>
                    <a:pt x="49" y="130"/>
                  </a:lnTo>
                  <a:lnTo>
                    <a:pt x="46" y="158"/>
                  </a:lnTo>
                  <a:lnTo>
                    <a:pt x="49" y="187"/>
                  </a:lnTo>
                  <a:lnTo>
                    <a:pt x="57" y="214"/>
                  </a:lnTo>
                  <a:lnTo>
                    <a:pt x="71" y="236"/>
                  </a:lnTo>
                  <a:lnTo>
                    <a:pt x="88" y="255"/>
                  </a:lnTo>
                  <a:lnTo>
                    <a:pt x="110" y="269"/>
                  </a:lnTo>
                  <a:lnTo>
                    <a:pt x="135" y="277"/>
                  </a:lnTo>
                  <a:lnTo>
                    <a:pt x="161" y="282"/>
                  </a:lnTo>
                  <a:lnTo>
                    <a:pt x="187" y="277"/>
                  </a:lnTo>
                  <a:lnTo>
                    <a:pt x="212" y="269"/>
                  </a:lnTo>
                  <a:lnTo>
                    <a:pt x="233" y="255"/>
                  </a:lnTo>
                  <a:lnTo>
                    <a:pt x="250" y="236"/>
                  </a:lnTo>
                  <a:lnTo>
                    <a:pt x="264" y="214"/>
                  </a:lnTo>
                  <a:lnTo>
                    <a:pt x="272" y="187"/>
                  </a:lnTo>
                  <a:lnTo>
                    <a:pt x="275" y="158"/>
                  </a:lnTo>
                  <a:lnTo>
                    <a:pt x="271" y="126"/>
                  </a:lnTo>
                  <a:lnTo>
                    <a:pt x="260" y="97"/>
                  </a:lnTo>
                  <a:lnTo>
                    <a:pt x="241" y="73"/>
                  </a:lnTo>
                  <a:lnTo>
                    <a:pt x="219" y="55"/>
                  </a:lnTo>
                  <a:lnTo>
                    <a:pt x="192" y="43"/>
                  </a:lnTo>
                  <a:lnTo>
                    <a:pt x="161" y="39"/>
                  </a:lnTo>
                  <a:close/>
                  <a:moveTo>
                    <a:pt x="161" y="0"/>
                  </a:moveTo>
                  <a:lnTo>
                    <a:pt x="197" y="4"/>
                  </a:lnTo>
                  <a:lnTo>
                    <a:pt x="231" y="15"/>
                  </a:lnTo>
                  <a:lnTo>
                    <a:pt x="261" y="34"/>
                  </a:lnTo>
                  <a:lnTo>
                    <a:pt x="285" y="59"/>
                  </a:lnTo>
                  <a:lnTo>
                    <a:pt x="304" y="87"/>
                  </a:lnTo>
                  <a:lnTo>
                    <a:pt x="316" y="121"/>
                  </a:lnTo>
                  <a:lnTo>
                    <a:pt x="319" y="158"/>
                  </a:lnTo>
                  <a:lnTo>
                    <a:pt x="316" y="197"/>
                  </a:lnTo>
                  <a:lnTo>
                    <a:pt x="304" y="231"/>
                  </a:lnTo>
                  <a:lnTo>
                    <a:pt x="285" y="260"/>
                  </a:lnTo>
                  <a:lnTo>
                    <a:pt x="261" y="286"/>
                  </a:lnTo>
                  <a:lnTo>
                    <a:pt x="231" y="304"/>
                  </a:lnTo>
                  <a:lnTo>
                    <a:pt x="197" y="317"/>
                  </a:lnTo>
                  <a:lnTo>
                    <a:pt x="161" y="321"/>
                  </a:lnTo>
                  <a:lnTo>
                    <a:pt x="124" y="317"/>
                  </a:lnTo>
                  <a:lnTo>
                    <a:pt x="90" y="304"/>
                  </a:lnTo>
                  <a:lnTo>
                    <a:pt x="60" y="286"/>
                  </a:lnTo>
                  <a:lnTo>
                    <a:pt x="36" y="260"/>
                  </a:lnTo>
                  <a:lnTo>
                    <a:pt x="17" y="231"/>
                  </a:lnTo>
                  <a:lnTo>
                    <a:pt x="5" y="197"/>
                  </a:lnTo>
                  <a:lnTo>
                    <a:pt x="0" y="158"/>
                  </a:lnTo>
                  <a:lnTo>
                    <a:pt x="5" y="121"/>
                  </a:lnTo>
                  <a:lnTo>
                    <a:pt x="17" y="87"/>
                  </a:lnTo>
                  <a:lnTo>
                    <a:pt x="36" y="59"/>
                  </a:lnTo>
                  <a:lnTo>
                    <a:pt x="60" y="34"/>
                  </a:lnTo>
                  <a:lnTo>
                    <a:pt x="90" y="15"/>
                  </a:lnTo>
                  <a:lnTo>
                    <a:pt x="124" y="4"/>
                  </a:lnTo>
                  <a:lnTo>
                    <a:pt x="1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2" name="Freeform 11">
              <a:extLst>
                <a:ext uri="{FF2B5EF4-FFF2-40B4-BE49-F238E27FC236}">
                  <a16:creationId xmlns:a16="http://schemas.microsoft.com/office/drawing/2014/main" id="{236471C5-32F1-B14F-A923-B11448CC471C}"/>
                </a:ext>
              </a:extLst>
            </p:cNvPr>
            <p:cNvSpPr>
              <a:spLocks/>
            </p:cNvSpPr>
            <p:nvPr userDrawn="1"/>
          </p:nvSpPr>
          <p:spPr bwMode="auto">
            <a:xfrm>
              <a:off x="5220072" y="5569665"/>
              <a:ext cx="394145" cy="485625"/>
            </a:xfrm>
            <a:custGeom>
              <a:avLst/>
              <a:gdLst/>
              <a:ahLst/>
              <a:cxnLst>
                <a:cxn ang="0">
                  <a:pos x="0" y="0"/>
                </a:cxn>
                <a:cxn ang="0">
                  <a:pos x="113" y="0"/>
                </a:cxn>
                <a:cxn ang="0">
                  <a:pos x="113" y="188"/>
                </a:cxn>
                <a:cxn ang="0">
                  <a:pos x="155" y="188"/>
                </a:cxn>
                <a:cxn ang="0">
                  <a:pos x="269" y="0"/>
                </a:cxn>
                <a:cxn ang="0">
                  <a:pos x="398" y="0"/>
                </a:cxn>
                <a:cxn ang="0">
                  <a:pos x="252" y="239"/>
                </a:cxn>
                <a:cxn ang="0">
                  <a:pos x="405" y="499"/>
                </a:cxn>
                <a:cxn ang="0">
                  <a:pos x="276" y="499"/>
                </a:cxn>
                <a:cxn ang="0">
                  <a:pos x="155" y="293"/>
                </a:cxn>
                <a:cxn ang="0">
                  <a:pos x="113" y="293"/>
                </a:cxn>
                <a:cxn ang="0">
                  <a:pos x="113" y="499"/>
                </a:cxn>
                <a:cxn ang="0">
                  <a:pos x="0" y="499"/>
                </a:cxn>
                <a:cxn ang="0">
                  <a:pos x="0" y="0"/>
                </a:cxn>
              </a:cxnLst>
              <a:rect l="0" t="0" r="r" b="b"/>
              <a:pathLst>
                <a:path w="405" h="499">
                  <a:moveTo>
                    <a:pt x="0" y="0"/>
                  </a:moveTo>
                  <a:lnTo>
                    <a:pt x="113" y="0"/>
                  </a:lnTo>
                  <a:lnTo>
                    <a:pt x="113" y="188"/>
                  </a:lnTo>
                  <a:lnTo>
                    <a:pt x="155" y="188"/>
                  </a:lnTo>
                  <a:lnTo>
                    <a:pt x="269" y="0"/>
                  </a:lnTo>
                  <a:lnTo>
                    <a:pt x="398" y="0"/>
                  </a:lnTo>
                  <a:lnTo>
                    <a:pt x="252" y="239"/>
                  </a:lnTo>
                  <a:lnTo>
                    <a:pt x="405" y="499"/>
                  </a:lnTo>
                  <a:lnTo>
                    <a:pt x="276" y="499"/>
                  </a:lnTo>
                  <a:lnTo>
                    <a:pt x="155" y="293"/>
                  </a:lnTo>
                  <a:lnTo>
                    <a:pt x="113" y="293"/>
                  </a:lnTo>
                  <a:lnTo>
                    <a:pt x="113"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3" name="Freeform 12">
              <a:extLst>
                <a:ext uri="{FF2B5EF4-FFF2-40B4-BE49-F238E27FC236}">
                  <a16:creationId xmlns:a16="http://schemas.microsoft.com/office/drawing/2014/main" id="{C9FAB59E-6509-5748-BC0D-A0A4A9EC5E43}"/>
                </a:ext>
              </a:extLst>
            </p:cNvPr>
            <p:cNvSpPr>
              <a:spLocks/>
            </p:cNvSpPr>
            <p:nvPr userDrawn="1"/>
          </p:nvSpPr>
          <p:spPr bwMode="auto">
            <a:xfrm>
              <a:off x="5666769" y="5569665"/>
              <a:ext cx="392198" cy="493411"/>
            </a:xfrm>
            <a:custGeom>
              <a:avLst/>
              <a:gdLst/>
              <a:ahLst/>
              <a:cxnLst>
                <a:cxn ang="0">
                  <a:pos x="0" y="0"/>
                </a:cxn>
                <a:cxn ang="0">
                  <a:pos x="113" y="0"/>
                </a:cxn>
                <a:cxn ang="0">
                  <a:pos x="113" y="314"/>
                </a:cxn>
                <a:cxn ang="0">
                  <a:pos x="116" y="340"/>
                </a:cxn>
                <a:cxn ang="0">
                  <a:pos x="123" y="360"/>
                </a:cxn>
                <a:cxn ang="0">
                  <a:pos x="136" y="377"/>
                </a:cxn>
                <a:cxn ang="0">
                  <a:pos x="153" y="388"/>
                </a:cxn>
                <a:cxn ang="0">
                  <a:pos x="174" y="395"/>
                </a:cxn>
                <a:cxn ang="0">
                  <a:pos x="201" y="398"/>
                </a:cxn>
                <a:cxn ang="0">
                  <a:pos x="226" y="395"/>
                </a:cxn>
                <a:cxn ang="0">
                  <a:pos x="249" y="388"/>
                </a:cxn>
                <a:cxn ang="0">
                  <a:pos x="266" y="375"/>
                </a:cxn>
                <a:cxn ang="0">
                  <a:pos x="279" y="360"/>
                </a:cxn>
                <a:cxn ang="0">
                  <a:pos x="287" y="338"/>
                </a:cxn>
                <a:cxn ang="0">
                  <a:pos x="290" y="313"/>
                </a:cxn>
                <a:cxn ang="0">
                  <a:pos x="290" y="0"/>
                </a:cxn>
                <a:cxn ang="0">
                  <a:pos x="403" y="0"/>
                </a:cxn>
                <a:cxn ang="0">
                  <a:pos x="403" y="314"/>
                </a:cxn>
                <a:cxn ang="0">
                  <a:pos x="399" y="355"/>
                </a:cxn>
                <a:cxn ang="0">
                  <a:pos x="388" y="392"/>
                </a:cxn>
                <a:cxn ang="0">
                  <a:pos x="371" y="425"/>
                </a:cxn>
                <a:cxn ang="0">
                  <a:pos x="347" y="453"/>
                </a:cxn>
                <a:cxn ang="0">
                  <a:pos x="317" y="476"/>
                </a:cxn>
                <a:cxn ang="0">
                  <a:pos x="283" y="493"/>
                </a:cxn>
                <a:cxn ang="0">
                  <a:pos x="243" y="503"/>
                </a:cxn>
                <a:cxn ang="0">
                  <a:pos x="201" y="507"/>
                </a:cxn>
                <a:cxn ang="0">
                  <a:pos x="158" y="503"/>
                </a:cxn>
                <a:cxn ang="0">
                  <a:pos x="120" y="493"/>
                </a:cxn>
                <a:cxn ang="0">
                  <a:pos x="85" y="476"/>
                </a:cxn>
                <a:cxn ang="0">
                  <a:pos x="55" y="453"/>
                </a:cxn>
                <a:cxn ang="0">
                  <a:pos x="32" y="425"/>
                </a:cxn>
                <a:cxn ang="0">
                  <a:pos x="14" y="392"/>
                </a:cxn>
                <a:cxn ang="0">
                  <a:pos x="2" y="355"/>
                </a:cxn>
                <a:cxn ang="0">
                  <a:pos x="0" y="314"/>
                </a:cxn>
                <a:cxn ang="0">
                  <a:pos x="0" y="0"/>
                </a:cxn>
              </a:cxnLst>
              <a:rect l="0" t="0" r="r" b="b"/>
              <a:pathLst>
                <a:path w="403" h="507">
                  <a:moveTo>
                    <a:pt x="0" y="0"/>
                  </a:moveTo>
                  <a:lnTo>
                    <a:pt x="113" y="0"/>
                  </a:lnTo>
                  <a:lnTo>
                    <a:pt x="113" y="314"/>
                  </a:lnTo>
                  <a:lnTo>
                    <a:pt x="116" y="340"/>
                  </a:lnTo>
                  <a:lnTo>
                    <a:pt x="123" y="360"/>
                  </a:lnTo>
                  <a:lnTo>
                    <a:pt x="136" y="377"/>
                  </a:lnTo>
                  <a:lnTo>
                    <a:pt x="153" y="388"/>
                  </a:lnTo>
                  <a:lnTo>
                    <a:pt x="174" y="395"/>
                  </a:lnTo>
                  <a:lnTo>
                    <a:pt x="201" y="398"/>
                  </a:lnTo>
                  <a:lnTo>
                    <a:pt x="226" y="395"/>
                  </a:lnTo>
                  <a:lnTo>
                    <a:pt x="249" y="388"/>
                  </a:lnTo>
                  <a:lnTo>
                    <a:pt x="266" y="375"/>
                  </a:lnTo>
                  <a:lnTo>
                    <a:pt x="279" y="360"/>
                  </a:lnTo>
                  <a:lnTo>
                    <a:pt x="287" y="338"/>
                  </a:lnTo>
                  <a:lnTo>
                    <a:pt x="290" y="313"/>
                  </a:lnTo>
                  <a:lnTo>
                    <a:pt x="290" y="0"/>
                  </a:lnTo>
                  <a:lnTo>
                    <a:pt x="403" y="0"/>
                  </a:lnTo>
                  <a:lnTo>
                    <a:pt x="403" y="314"/>
                  </a:lnTo>
                  <a:lnTo>
                    <a:pt x="399" y="355"/>
                  </a:lnTo>
                  <a:lnTo>
                    <a:pt x="388" y="392"/>
                  </a:lnTo>
                  <a:lnTo>
                    <a:pt x="371" y="425"/>
                  </a:lnTo>
                  <a:lnTo>
                    <a:pt x="347" y="453"/>
                  </a:lnTo>
                  <a:lnTo>
                    <a:pt x="317" y="476"/>
                  </a:lnTo>
                  <a:lnTo>
                    <a:pt x="283" y="493"/>
                  </a:lnTo>
                  <a:lnTo>
                    <a:pt x="243" y="503"/>
                  </a:lnTo>
                  <a:lnTo>
                    <a:pt x="201" y="507"/>
                  </a:lnTo>
                  <a:lnTo>
                    <a:pt x="158" y="503"/>
                  </a:lnTo>
                  <a:lnTo>
                    <a:pt x="120" y="493"/>
                  </a:lnTo>
                  <a:lnTo>
                    <a:pt x="85" y="476"/>
                  </a:lnTo>
                  <a:lnTo>
                    <a:pt x="55" y="453"/>
                  </a:lnTo>
                  <a:lnTo>
                    <a:pt x="32" y="425"/>
                  </a:lnTo>
                  <a:lnTo>
                    <a:pt x="14" y="392"/>
                  </a:lnTo>
                  <a:lnTo>
                    <a:pt x="2" y="355"/>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4" name="Freeform 13">
              <a:extLst>
                <a:ext uri="{FF2B5EF4-FFF2-40B4-BE49-F238E27FC236}">
                  <a16:creationId xmlns:a16="http://schemas.microsoft.com/office/drawing/2014/main" id="{ECFA590C-8815-F24C-9F0E-9938A2769551}"/>
                </a:ext>
              </a:extLst>
            </p:cNvPr>
            <p:cNvSpPr>
              <a:spLocks/>
            </p:cNvSpPr>
            <p:nvPr userDrawn="1"/>
          </p:nvSpPr>
          <p:spPr bwMode="auto">
            <a:xfrm>
              <a:off x="6127091" y="5560906"/>
              <a:ext cx="447670" cy="502169"/>
            </a:xfrm>
            <a:custGeom>
              <a:avLst/>
              <a:gdLst/>
              <a:ahLst/>
              <a:cxnLst>
                <a:cxn ang="0">
                  <a:pos x="294" y="3"/>
                </a:cxn>
                <a:cxn ang="0">
                  <a:pos x="361" y="21"/>
                </a:cxn>
                <a:cxn ang="0">
                  <a:pos x="406" y="45"/>
                </a:cxn>
                <a:cxn ang="0">
                  <a:pos x="431" y="64"/>
                </a:cxn>
                <a:cxn ang="0">
                  <a:pos x="449" y="82"/>
                </a:cxn>
                <a:cxn ang="0">
                  <a:pos x="368" y="150"/>
                </a:cxn>
                <a:cxn ang="0">
                  <a:pos x="357" y="142"/>
                </a:cxn>
                <a:cxn ang="0">
                  <a:pos x="327" y="125"/>
                </a:cxn>
                <a:cxn ang="0">
                  <a:pos x="282" y="111"/>
                </a:cxn>
                <a:cxn ang="0">
                  <a:pos x="222" y="112"/>
                </a:cxn>
                <a:cxn ang="0">
                  <a:pos x="166" y="139"/>
                </a:cxn>
                <a:cxn ang="0">
                  <a:pos x="129" y="189"/>
                </a:cxn>
                <a:cxn ang="0">
                  <a:pos x="115" y="255"/>
                </a:cxn>
                <a:cxn ang="0">
                  <a:pos x="129" y="323"/>
                </a:cxn>
                <a:cxn ang="0">
                  <a:pos x="167" y="374"/>
                </a:cxn>
                <a:cxn ang="0">
                  <a:pos x="224" y="403"/>
                </a:cxn>
                <a:cxn ang="0">
                  <a:pos x="282" y="406"/>
                </a:cxn>
                <a:cxn ang="0">
                  <a:pos x="326" y="391"/>
                </a:cxn>
                <a:cxn ang="0">
                  <a:pos x="357" y="373"/>
                </a:cxn>
                <a:cxn ang="0">
                  <a:pos x="374" y="359"/>
                </a:cxn>
                <a:cxn ang="0">
                  <a:pos x="397" y="335"/>
                </a:cxn>
                <a:cxn ang="0">
                  <a:pos x="448" y="435"/>
                </a:cxn>
                <a:cxn ang="0">
                  <a:pos x="436" y="447"/>
                </a:cxn>
                <a:cxn ang="0">
                  <a:pos x="406" y="471"/>
                </a:cxn>
                <a:cxn ang="0">
                  <a:pos x="358" y="495"/>
                </a:cxn>
                <a:cxn ang="0">
                  <a:pos x="293" y="513"/>
                </a:cxn>
                <a:cxn ang="0">
                  <a:pos x="207" y="512"/>
                </a:cxn>
                <a:cxn ang="0">
                  <a:pos x="123" y="481"/>
                </a:cxn>
                <a:cxn ang="0">
                  <a:pos x="58" y="425"/>
                </a:cxn>
                <a:cxn ang="0">
                  <a:pos x="15" y="349"/>
                </a:cxn>
                <a:cxn ang="0">
                  <a:pos x="0" y="255"/>
                </a:cxn>
                <a:cxn ang="0">
                  <a:pos x="15" y="165"/>
                </a:cxn>
                <a:cxn ang="0">
                  <a:pos x="58" y="89"/>
                </a:cxn>
                <a:cxn ang="0">
                  <a:pos x="123" y="34"/>
                </a:cxn>
                <a:cxn ang="0">
                  <a:pos x="207" y="4"/>
                </a:cxn>
              </a:cxnLst>
              <a:rect l="0" t="0" r="r" b="b"/>
              <a:pathLst>
                <a:path w="460" h="516">
                  <a:moveTo>
                    <a:pt x="253" y="0"/>
                  </a:moveTo>
                  <a:lnTo>
                    <a:pt x="294" y="3"/>
                  </a:lnTo>
                  <a:lnTo>
                    <a:pt x="330" y="11"/>
                  </a:lnTo>
                  <a:lnTo>
                    <a:pt x="361" y="21"/>
                  </a:lnTo>
                  <a:lnTo>
                    <a:pt x="387" y="33"/>
                  </a:lnTo>
                  <a:lnTo>
                    <a:pt x="406" y="45"/>
                  </a:lnTo>
                  <a:lnTo>
                    <a:pt x="422" y="57"/>
                  </a:lnTo>
                  <a:lnTo>
                    <a:pt x="431" y="64"/>
                  </a:lnTo>
                  <a:lnTo>
                    <a:pt x="435" y="68"/>
                  </a:lnTo>
                  <a:lnTo>
                    <a:pt x="449" y="82"/>
                  </a:lnTo>
                  <a:lnTo>
                    <a:pt x="389" y="172"/>
                  </a:lnTo>
                  <a:lnTo>
                    <a:pt x="368" y="150"/>
                  </a:lnTo>
                  <a:lnTo>
                    <a:pt x="365" y="149"/>
                  </a:lnTo>
                  <a:lnTo>
                    <a:pt x="357" y="142"/>
                  </a:lnTo>
                  <a:lnTo>
                    <a:pt x="344" y="133"/>
                  </a:lnTo>
                  <a:lnTo>
                    <a:pt x="327" y="125"/>
                  </a:lnTo>
                  <a:lnTo>
                    <a:pt x="306" y="116"/>
                  </a:lnTo>
                  <a:lnTo>
                    <a:pt x="282" y="111"/>
                  </a:lnTo>
                  <a:lnTo>
                    <a:pt x="255" y="109"/>
                  </a:lnTo>
                  <a:lnTo>
                    <a:pt x="222" y="112"/>
                  </a:lnTo>
                  <a:lnTo>
                    <a:pt x="191" y="122"/>
                  </a:lnTo>
                  <a:lnTo>
                    <a:pt x="166" y="139"/>
                  </a:lnTo>
                  <a:lnTo>
                    <a:pt x="144" y="162"/>
                  </a:lnTo>
                  <a:lnTo>
                    <a:pt x="129" y="189"/>
                  </a:lnTo>
                  <a:lnTo>
                    <a:pt x="119" y="220"/>
                  </a:lnTo>
                  <a:lnTo>
                    <a:pt x="115" y="255"/>
                  </a:lnTo>
                  <a:lnTo>
                    <a:pt x="119" y="291"/>
                  </a:lnTo>
                  <a:lnTo>
                    <a:pt x="129" y="323"/>
                  </a:lnTo>
                  <a:lnTo>
                    <a:pt x="146" y="352"/>
                  </a:lnTo>
                  <a:lnTo>
                    <a:pt x="167" y="374"/>
                  </a:lnTo>
                  <a:lnTo>
                    <a:pt x="192" y="391"/>
                  </a:lnTo>
                  <a:lnTo>
                    <a:pt x="224" y="403"/>
                  </a:lnTo>
                  <a:lnTo>
                    <a:pt x="256" y="407"/>
                  </a:lnTo>
                  <a:lnTo>
                    <a:pt x="282" y="406"/>
                  </a:lnTo>
                  <a:lnTo>
                    <a:pt x="306" y="400"/>
                  </a:lnTo>
                  <a:lnTo>
                    <a:pt x="326" y="391"/>
                  </a:lnTo>
                  <a:lnTo>
                    <a:pt x="343" y="381"/>
                  </a:lnTo>
                  <a:lnTo>
                    <a:pt x="357" y="373"/>
                  </a:lnTo>
                  <a:lnTo>
                    <a:pt x="367" y="364"/>
                  </a:lnTo>
                  <a:lnTo>
                    <a:pt x="374" y="359"/>
                  </a:lnTo>
                  <a:lnTo>
                    <a:pt x="377" y="357"/>
                  </a:lnTo>
                  <a:lnTo>
                    <a:pt x="397" y="335"/>
                  </a:lnTo>
                  <a:lnTo>
                    <a:pt x="460" y="420"/>
                  </a:lnTo>
                  <a:lnTo>
                    <a:pt x="448" y="435"/>
                  </a:lnTo>
                  <a:lnTo>
                    <a:pt x="445" y="440"/>
                  </a:lnTo>
                  <a:lnTo>
                    <a:pt x="436" y="447"/>
                  </a:lnTo>
                  <a:lnTo>
                    <a:pt x="423" y="458"/>
                  </a:lnTo>
                  <a:lnTo>
                    <a:pt x="406" y="471"/>
                  </a:lnTo>
                  <a:lnTo>
                    <a:pt x="384" y="484"/>
                  </a:lnTo>
                  <a:lnTo>
                    <a:pt x="358" y="495"/>
                  </a:lnTo>
                  <a:lnTo>
                    <a:pt x="327" y="506"/>
                  </a:lnTo>
                  <a:lnTo>
                    <a:pt x="293" y="513"/>
                  </a:lnTo>
                  <a:lnTo>
                    <a:pt x="255" y="516"/>
                  </a:lnTo>
                  <a:lnTo>
                    <a:pt x="207" y="512"/>
                  </a:lnTo>
                  <a:lnTo>
                    <a:pt x="164" y="501"/>
                  </a:lnTo>
                  <a:lnTo>
                    <a:pt x="123" y="481"/>
                  </a:lnTo>
                  <a:lnTo>
                    <a:pt x="88" y="457"/>
                  </a:lnTo>
                  <a:lnTo>
                    <a:pt x="58" y="425"/>
                  </a:lnTo>
                  <a:lnTo>
                    <a:pt x="34" y="389"/>
                  </a:lnTo>
                  <a:lnTo>
                    <a:pt x="15" y="349"/>
                  </a:lnTo>
                  <a:lnTo>
                    <a:pt x="4" y="303"/>
                  </a:lnTo>
                  <a:lnTo>
                    <a:pt x="0" y="255"/>
                  </a:lnTo>
                  <a:lnTo>
                    <a:pt x="4" y="209"/>
                  </a:lnTo>
                  <a:lnTo>
                    <a:pt x="15" y="165"/>
                  </a:lnTo>
                  <a:lnTo>
                    <a:pt x="32" y="125"/>
                  </a:lnTo>
                  <a:lnTo>
                    <a:pt x="58" y="89"/>
                  </a:lnTo>
                  <a:lnTo>
                    <a:pt x="88" y="60"/>
                  </a:lnTo>
                  <a:lnTo>
                    <a:pt x="123" y="34"/>
                  </a:lnTo>
                  <a:lnTo>
                    <a:pt x="163" y="16"/>
                  </a:lnTo>
                  <a:lnTo>
                    <a:pt x="207" y="4"/>
                  </a:lnTo>
                  <a:lnTo>
                    <a:pt x="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5" name="Freeform 14">
              <a:extLst>
                <a:ext uri="{FF2B5EF4-FFF2-40B4-BE49-F238E27FC236}">
                  <a16:creationId xmlns:a16="http://schemas.microsoft.com/office/drawing/2014/main" id="{84B141E9-EC32-354D-A19B-E9ADADC95C78}"/>
                </a:ext>
              </a:extLst>
            </p:cNvPr>
            <p:cNvSpPr>
              <a:spLocks/>
            </p:cNvSpPr>
            <p:nvPr userDrawn="1"/>
          </p:nvSpPr>
          <p:spPr bwMode="auto">
            <a:xfrm>
              <a:off x="6631207" y="5569665"/>
              <a:ext cx="399011" cy="485625"/>
            </a:xfrm>
            <a:custGeom>
              <a:avLst/>
              <a:gdLst/>
              <a:ahLst/>
              <a:cxnLst>
                <a:cxn ang="0">
                  <a:pos x="0" y="0"/>
                </a:cxn>
                <a:cxn ang="0">
                  <a:pos x="115" y="0"/>
                </a:cxn>
                <a:cxn ang="0">
                  <a:pos x="115" y="197"/>
                </a:cxn>
                <a:cxn ang="0">
                  <a:pos x="296" y="197"/>
                </a:cxn>
                <a:cxn ang="0">
                  <a:pos x="296" y="0"/>
                </a:cxn>
                <a:cxn ang="0">
                  <a:pos x="410" y="0"/>
                </a:cxn>
                <a:cxn ang="0">
                  <a:pos x="410" y="499"/>
                </a:cxn>
                <a:cxn ang="0">
                  <a:pos x="296" y="499"/>
                </a:cxn>
                <a:cxn ang="0">
                  <a:pos x="296" y="302"/>
                </a:cxn>
                <a:cxn ang="0">
                  <a:pos x="115" y="302"/>
                </a:cxn>
                <a:cxn ang="0">
                  <a:pos x="115" y="499"/>
                </a:cxn>
                <a:cxn ang="0">
                  <a:pos x="0" y="499"/>
                </a:cxn>
                <a:cxn ang="0">
                  <a:pos x="0" y="0"/>
                </a:cxn>
              </a:cxnLst>
              <a:rect l="0" t="0" r="r" b="b"/>
              <a:pathLst>
                <a:path w="410" h="499">
                  <a:moveTo>
                    <a:pt x="0" y="0"/>
                  </a:moveTo>
                  <a:lnTo>
                    <a:pt x="115" y="0"/>
                  </a:lnTo>
                  <a:lnTo>
                    <a:pt x="115" y="197"/>
                  </a:lnTo>
                  <a:lnTo>
                    <a:pt x="296" y="197"/>
                  </a:lnTo>
                  <a:lnTo>
                    <a:pt x="296" y="0"/>
                  </a:lnTo>
                  <a:lnTo>
                    <a:pt x="410" y="0"/>
                  </a:lnTo>
                  <a:lnTo>
                    <a:pt x="410" y="499"/>
                  </a:lnTo>
                  <a:lnTo>
                    <a:pt x="296" y="499"/>
                  </a:lnTo>
                  <a:lnTo>
                    <a:pt x="296" y="302"/>
                  </a:lnTo>
                  <a:lnTo>
                    <a:pt x="115" y="302"/>
                  </a:lnTo>
                  <a:lnTo>
                    <a:pt x="115"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6" name="Freeform 15">
              <a:extLst>
                <a:ext uri="{FF2B5EF4-FFF2-40B4-BE49-F238E27FC236}">
                  <a16:creationId xmlns:a16="http://schemas.microsoft.com/office/drawing/2014/main" id="{4662ECEE-CF16-CC4B-BF7C-C5071923FB02}"/>
                </a:ext>
              </a:extLst>
            </p:cNvPr>
            <p:cNvSpPr>
              <a:spLocks/>
            </p:cNvSpPr>
            <p:nvPr userDrawn="1"/>
          </p:nvSpPr>
          <p:spPr bwMode="auto">
            <a:xfrm>
              <a:off x="7129483" y="5569665"/>
              <a:ext cx="312396" cy="485625"/>
            </a:xfrm>
            <a:custGeom>
              <a:avLst/>
              <a:gdLst/>
              <a:ahLst/>
              <a:cxnLst>
                <a:cxn ang="0">
                  <a:pos x="0" y="0"/>
                </a:cxn>
                <a:cxn ang="0">
                  <a:pos x="312" y="0"/>
                </a:cxn>
                <a:cxn ang="0">
                  <a:pos x="312" y="105"/>
                </a:cxn>
                <a:cxn ang="0">
                  <a:pos x="113" y="105"/>
                </a:cxn>
                <a:cxn ang="0">
                  <a:pos x="113" y="195"/>
                </a:cxn>
                <a:cxn ang="0">
                  <a:pos x="275" y="195"/>
                </a:cxn>
                <a:cxn ang="0">
                  <a:pos x="275" y="300"/>
                </a:cxn>
                <a:cxn ang="0">
                  <a:pos x="113" y="300"/>
                </a:cxn>
                <a:cxn ang="0">
                  <a:pos x="113" y="394"/>
                </a:cxn>
                <a:cxn ang="0">
                  <a:pos x="321" y="394"/>
                </a:cxn>
                <a:cxn ang="0">
                  <a:pos x="321" y="499"/>
                </a:cxn>
                <a:cxn ang="0">
                  <a:pos x="0" y="499"/>
                </a:cxn>
                <a:cxn ang="0">
                  <a:pos x="0" y="0"/>
                </a:cxn>
              </a:cxnLst>
              <a:rect l="0" t="0" r="r" b="b"/>
              <a:pathLst>
                <a:path w="321" h="499">
                  <a:moveTo>
                    <a:pt x="0" y="0"/>
                  </a:moveTo>
                  <a:lnTo>
                    <a:pt x="312" y="0"/>
                  </a:lnTo>
                  <a:lnTo>
                    <a:pt x="312" y="105"/>
                  </a:lnTo>
                  <a:lnTo>
                    <a:pt x="113" y="105"/>
                  </a:lnTo>
                  <a:lnTo>
                    <a:pt x="113" y="195"/>
                  </a:lnTo>
                  <a:lnTo>
                    <a:pt x="275" y="195"/>
                  </a:lnTo>
                  <a:lnTo>
                    <a:pt x="275" y="300"/>
                  </a:lnTo>
                  <a:lnTo>
                    <a:pt x="113" y="300"/>
                  </a:lnTo>
                  <a:lnTo>
                    <a:pt x="113" y="394"/>
                  </a:lnTo>
                  <a:lnTo>
                    <a:pt x="321" y="394"/>
                  </a:lnTo>
                  <a:lnTo>
                    <a:pt x="321"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sp>
          <p:nvSpPr>
            <p:cNvPr id="17" name="Freeform 16">
              <a:extLst>
                <a:ext uri="{FF2B5EF4-FFF2-40B4-BE49-F238E27FC236}">
                  <a16:creationId xmlns:a16="http://schemas.microsoft.com/office/drawing/2014/main" id="{E81DC46E-B18C-D34F-8548-D1EF406F46C8}"/>
                </a:ext>
              </a:extLst>
            </p:cNvPr>
            <p:cNvSpPr>
              <a:spLocks noEditPoints="1"/>
            </p:cNvSpPr>
            <p:nvPr userDrawn="1"/>
          </p:nvSpPr>
          <p:spPr bwMode="auto">
            <a:xfrm>
              <a:off x="7574234" y="5751653"/>
              <a:ext cx="243299" cy="315316"/>
            </a:xfrm>
            <a:custGeom>
              <a:avLst/>
              <a:gdLst/>
              <a:ahLst/>
              <a:cxnLst>
                <a:cxn ang="0">
                  <a:pos x="67" y="185"/>
                </a:cxn>
                <a:cxn ang="0">
                  <a:pos x="43" y="218"/>
                </a:cxn>
                <a:cxn ang="0">
                  <a:pos x="42" y="255"/>
                </a:cxn>
                <a:cxn ang="0">
                  <a:pos x="61" y="279"/>
                </a:cxn>
                <a:cxn ang="0">
                  <a:pos x="97" y="289"/>
                </a:cxn>
                <a:cxn ang="0">
                  <a:pos x="139" y="276"/>
                </a:cxn>
                <a:cxn ang="0">
                  <a:pos x="88" y="173"/>
                </a:cxn>
                <a:cxn ang="0">
                  <a:pos x="144" y="3"/>
                </a:cxn>
                <a:cxn ang="0">
                  <a:pos x="196" y="28"/>
                </a:cxn>
                <a:cxn ang="0">
                  <a:pos x="178" y="64"/>
                </a:cxn>
                <a:cxn ang="0">
                  <a:pos x="153" y="47"/>
                </a:cxn>
                <a:cxn ang="0">
                  <a:pos x="112" y="37"/>
                </a:cxn>
                <a:cxn ang="0">
                  <a:pos x="83" y="45"/>
                </a:cxn>
                <a:cxn ang="0">
                  <a:pos x="71" y="68"/>
                </a:cxn>
                <a:cxn ang="0">
                  <a:pos x="80" y="95"/>
                </a:cxn>
                <a:cxn ang="0">
                  <a:pos x="179" y="228"/>
                </a:cxn>
                <a:cxn ang="0">
                  <a:pos x="197" y="178"/>
                </a:cxn>
                <a:cxn ang="0">
                  <a:pos x="234" y="185"/>
                </a:cxn>
                <a:cxn ang="0">
                  <a:pos x="220" y="225"/>
                </a:cxn>
                <a:cxn ang="0">
                  <a:pos x="250" y="320"/>
                </a:cxn>
                <a:cxn ang="0">
                  <a:pos x="179" y="289"/>
                </a:cxn>
                <a:cxn ang="0">
                  <a:pos x="125" y="320"/>
                </a:cxn>
                <a:cxn ang="0">
                  <a:pos x="67" y="322"/>
                </a:cxn>
                <a:cxn ang="0">
                  <a:pos x="26" y="302"/>
                </a:cxn>
                <a:cxn ang="0">
                  <a:pos x="3" y="263"/>
                </a:cxn>
                <a:cxn ang="0">
                  <a:pos x="3" y="215"/>
                </a:cxn>
                <a:cxn ang="0">
                  <a:pos x="23" y="177"/>
                </a:cxn>
                <a:cxn ang="0">
                  <a:pos x="67" y="144"/>
                </a:cxn>
                <a:cxn ang="0">
                  <a:pos x="49" y="119"/>
                </a:cxn>
                <a:cxn ang="0">
                  <a:pos x="33" y="88"/>
                </a:cxn>
                <a:cxn ang="0">
                  <a:pos x="34" y="47"/>
                </a:cxn>
                <a:cxn ang="0">
                  <a:pos x="63" y="13"/>
                </a:cxn>
                <a:cxn ang="0">
                  <a:pos x="112" y="0"/>
                </a:cxn>
              </a:cxnLst>
              <a:rect l="0" t="0" r="r" b="b"/>
              <a:pathLst>
                <a:path w="250" h="324">
                  <a:moveTo>
                    <a:pt x="88" y="173"/>
                  </a:moveTo>
                  <a:lnTo>
                    <a:pt x="67" y="185"/>
                  </a:lnTo>
                  <a:lnTo>
                    <a:pt x="51" y="200"/>
                  </a:lnTo>
                  <a:lnTo>
                    <a:pt x="43" y="218"/>
                  </a:lnTo>
                  <a:lnTo>
                    <a:pt x="40" y="238"/>
                  </a:lnTo>
                  <a:lnTo>
                    <a:pt x="42" y="255"/>
                  </a:lnTo>
                  <a:lnTo>
                    <a:pt x="50" y="269"/>
                  </a:lnTo>
                  <a:lnTo>
                    <a:pt x="61" y="279"/>
                  </a:lnTo>
                  <a:lnTo>
                    <a:pt x="77" y="286"/>
                  </a:lnTo>
                  <a:lnTo>
                    <a:pt x="97" y="289"/>
                  </a:lnTo>
                  <a:lnTo>
                    <a:pt x="119" y="285"/>
                  </a:lnTo>
                  <a:lnTo>
                    <a:pt x="139" y="276"/>
                  </a:lnTo>
                  <a:lnTo>
                    <a:pt x="156" y="262"/>
                  </a:lnTo>
                  <a:lnTo>
                    <a:pt x="88" y="173"/>
                  </a:lnTo>
                  <a:close/>
                  <a:moveTo>
                    <a:pt x="112" y="0"/>
                  </a:moveTo>
                  <a:lnTo>
                    <a:pt x="144" y="3"/>
                  </a:lnTo>
                  <a:lnTo>
                    <a:pt x="170" y="13"/>
                  </a:lnTo>
                  <a:lnTo>
                    <a:pt x="196" y="28"/>
                  </a:lnTo>
                  <a:lnTo>
                    <a:pt x="199" y="30"/>
                  </a:lnTo>
                  <a:lnTo>
                    <a:pt x="178" y="64"/>
                  </a:lnTo>
                  <a:lnTo>
                    <a:pt x="175" y="61"/>
                  </a:lnTo>
                  <a:lnTo>
                    <a:pt x="153" y="47"/>
                  </a:lnTo>
                  <a:lnTo>
                    <a:pt x="134" y="38"/>
                  </a:lnTo>
                  <a:lnTo>
                    <a:pt x="112" y="37"/>
                  </a:lnTo>
                  <a:lnTo>
                    <a:pt x="95" y="38"/>
                  </a:lnTo>
                  <a:lnTo>
                    <a:pt x="83" y="45"/>
                  </a:lnTo>
                  <a:lnTo>
                    <a:pt x="74" y="55"/>
                  </a:lnTo>
                  <a:lnTo>
                    <a:pt x="71" y="68"/>
                  </a:lnTo>
                  <a:lnTo>
                    <a:pt x="74" y="82"/>
                  </a:lnTo>
                  <a:lnTo>
                    <a:pt x="80" y="95"/>
                  </a:lnTo>
                  <a:lnTo>
                    <a:pt x="90" y="109"/>
                  </a:lnTo>
                  <a:lnTo>
                    <a:pt x="179" y="228"/>
                  </a:lnTo>
                  <a:lnTo>
                    <a:pt x="189" y="205"/>
                  </a:lnTo>
                  <a:lnTo>
                    <a:pt x="197" y="178"/>
                  </a:lnTo>
                  <a:lnTo>
                    <a:pt x="199" y="176"/>
                  </a:lnTo>
                  <a:lnTo>
                    <a:pt x="234" y="185"/>
                  </a:lnTo>
                  <a:lnTo>
                    <a:pt x="233" y="188"/>
                  </a:lnTo>
                  <a:lnTo>
                    <a:pt x="220" y="225"/>
                  </a:lnTo>
                  <a:lnTo>
                    <a:pt x="203" y="258"/>
                  </a:lnTo>
                  <a:lnTo>
                    <a:pt x="250" y="320"/>
                  </a:lnTo>
                  <a:lnTo>
                    <a:pt x="202" y="320"/>
                  </a:lnTo>
                  <a:lnTo>
                    <a:pt x="179" y="289"/>
                  </a:lnTo>
                  <a:lnTo>
                    <a:pt x="153" y="309"/>
                  </a:lnTo>
                  <a:lnTo>
                    <a:pt x="125" y="320"/>
                  </a:lnTo>
                  <a:lnTo>
                    <a:pt x="95" y="324"/>
                  </a:lnTo>
                  <a:lnTo>
                    <a:pt x="67" y="322"/>
                  </a:lnTo>
                  <a:lnTo>
                    <a:pt x="44" y="314"/>
                  </a:lnTo>
                  <a:lnTo>
                    <a:pt x="26" y="302"/>
                  </a:lnTo>
                  <a:lnTo>
                    <a:pt x="12" y="285"/>
                  </a:lnTo>
                  <a:lnTo>
                    <a:pt x="3" y="263"/>
                  </a:lnTo>
                  <a:lnTo>
                    <a:pt x="0" y="238"/>
                  </a:lnTo>
                  <a:lnTo>
                    <a:pt x="3" y="215"/>
                  </a:lnTo>
                  <a:lnTo>
                    <a:pt x="10" y="194"/>
                  </a:lnTo>
                  <a:lnTo>
                    <a:pt x="23" y="177"/>
                  </a:lnTo>
                  <a:lnTo>
                    <a:pt x="42" y="160"/>
                  </a:lnTo>
                  <a:lnTo>
                    <a:pt x="67" y="144"/>
                  </a:lnTo>
                  <a:lnTo>
                    <a:pt x="59" y="133"/>
                  </a:lnTo>
                  <a:lnTo>
                    <a:pt x="49" y="119"/>
                  </a:lnTo>
                  <a:lnTo>
                    <a:pt x="40" y="103"/>
                  </a:lnTo>
                  <a:lnTo>
                    <a:pt x="33" y="88"/>
                  </a:lnTo>
                  <a:lnTo>
                    <a:pt x="32" y="69"/>
                  </a:lnTo>
                  <a:lnTo>
                    <a:pt x="34" y="47"/>
                  </a:lnTo>
                  <a:lnTo>
                    <a:pt x="46" y="27"/>
                  </a:lnTo>
                  <a:lnTo>
                    <a:pt x="63" y="13"/>
                  </a:lnTo>
                  <a:lnTo>
                    <a:pt x="85" y="3"/>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a:latin typeface="Inter" panose="020B0502030000000004" pitchFamily="34" charset="0"/>
                <a:ea typeface="Inter" panose="020B0502030000000004" pitchFamily="34" charset="0"/>
                <a:cs typeface="Inter" panose="020B0606030504020204" pitchFamily="34" charset="0"/>
              </a:endParaRPr>
            </a:p>
          </p:txBody>
        </p:sp>
      </p:grpSp>
    </p:spTree>
    <p:extLst>
      <p:ext uri="{BB962C8B-B14F-4D97-AF65-F5344CB8AC3E}">
        <p14:creationId xmlns:p14="http://schemas.microsoft.com/office/powerpoint/2010/main" val="521744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000" b="0" i="0">
                <a:latin typeface="Inter" panose="020B0502030000000004" pitchFamily="34" charset="0"/>
                <a:ea typeface="Inter" panose="020B0502030000000004" pitchFamily="34" charset="0"/>
                <a:cs typeface="Inter" panose="020B0606030504020204" pitchFamily="34" charset="0"/>
              </a:defRPr>
            </a:lvl1pPr>
          </a:lstStyle>
          <a:p>
            <a:endParaRPr lang="de-DE"/>
          </a:p>
        </p:txBody>
      </p:sp>
      <p:sp>
        <p:nvSpPr>
          <p:cNvPr id="3" name="Datumsplatzhalt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000" b="0" i="0">
                <a:latin typeface="Inter" panose="020B0502030000000004" pitchFamily="34" charset="0"/>
                <a:ea typeface="Inter" panose="020B0502030000000004" pitchFamily="34" charset="0"/>
                <a:cs typeface="Inter" panose="020B0606030504020204" pitchFamily="34" charset="0"/>
              </a:defRPr>
            </a:lvl1pPr>
          </a:lstStyle>
          <a:p>
            <a:fld id="{635B79BF-D5FB-BF4C-9C21-92C565B803EE}" type="datetime1">
              <a:rPr lang="de-DE" smtClean="0"/>
              <a:pPr/>
              <a:t>09.05.2022</a:t>
            </a:fld>
            <a:endParaRPr lang="de-DE"/>
          </a:p>
        </p:txBody>
      </p:sp>
      <p:sp>
        <p:nvSpPr>
          <p:cNvPr id="4" name="Folienbildplatzhalt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990" y="4711383"/>
            <a:ext cx="5455920" cy="408894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2955290" y="9421044"/>
            <a:ext cx="1020867" cy="495935"/>
          </a:xfrm>
          <a:prstGeom prst="rect">
            <a:avLst/>
          </a:prstGeom>
        </p:spPr>
        <p:txBody>
          <a:bodyPr vert="horz" lIns="91440" tIns="45720" rIns="91440" bIns="45720" rtlCol="0" anchor="b"/>
          <a:lstStyle>
            <a:lvl1pPr algn="ctr">
              <a:defRPr sz="1000" b="0" i="0">
                <a:latin typeface="Inter" panose="020B0502030000000004" pitchFamily="34" charset="0"/>
                <a:ea typeface="Inter" panose="020B0502030000000004" pitchFamily="34" charset="0"/>
                <a:cs typeface="Inter" panose="020B0606030504020204" pitchFamily="34" charset="0"/>
              </a:defRPr>
            </a:lvl1pPr>
          </a:lstStyle>
          <a:p>
            <a:fld id="{0737C24F-13C3-1E47-A379-05B37CA0E5AC}" type="slidenum">
              <a:rPr lang="de-DE" smtClean="0"/>
              <a:pPr/>
              <a:t>‹Nr.›</a:t>
            </a:fld>
            <a:endParaRPr lang="de-DE"/>
          </a:p>
        </p:txBody>
      </p:sp>
      <p:grpSp>
        <p:nvGrpSpPr>
          <p:cNvPr id="8" name="Gruppieren 30">
            <a:extLst>
              <a:ext uri="{FF2B5EF4-FFF2-40B4-BE49-F238E27FC236}">
                <a16:creationId xmlns:a16="http://schemas.microsoft.com/office/drawing/2014/main" id="{6763BDF9-B8B4-FF44-964E-9E23350E56A8}"/>
              </a:ext>
            </a:extLst>
          </p:cNvPr>
          <p:cNvGrpSpPr/>
          <p:nvPr/>
        </p:nvGrpSpPr>
        <p:grpSpPr>
          <a:xfrm>
            <a:off x="4828356" y="9063806"/>
            <a:ext cx="1991544" cy="538136"/>
            <a:chOff x="5220072" y="5458721"/>
            <a:chExt cx="3923928" cy="1066623"/>
          </a:xfrm>
          <a:solidFill>
            <a:srgbClr val="DB1B32"/>
          </a:solidFill>
        </p:grpSpPr>
        <p:sp>
          <p:nvSpPr>
            <p:cNvPr id="9" name="Freeform 6">
              <a:extLst>
                <a:ext uri="{FF2B5EF4-FFF2-40B4-BE49-F238E27FC236}">
                  <a16:creationId xmlns:a16="http://schemas.microsoft.com/office/drawing/2014/main" id="{CBF52011-AA62-E849-92D0-E7C35F8CE5E8}"/>
                </a:ext>
              </a:extLst>
            </p:cNvPr>
            <p:cNvSpPr>
              <a:spLocks/>
            </p:cNvSpPr>
            <p:nvPr userDrawn="1"/>
          </p:nvSpPr>
          <p:spPr bwMode="auto">
            <a:xfrm>
              <a:off x="5889631" y="5904445"/>
              <a:ext cx="3254369" cy="620899"/>
            </a:xfrm>
            <a:custGeom>
              <a:avLst/>
              <a:gdLst/>
              <a:ahLst/>
              <a:cxnLst>
                <a:cxn ang="0">
                  <a:pos x="3344" y="0"/>
                </a:cxn>
                <a:cxn ang="0">
                  <a:pos x="3344" y="155"/>
                </a:cxn>
                <a:cxn ang="0">
                  <a:pos x="3228" y="211"/>
                </a:cxn>
                <a:cxn ang="0">
                  <a:pos x="3104" y="264"/>
                </a:cxn>
                <a:cxn ang="0">
                  <a:pos x="2973" y="315"/>
                </a:cxn>
                <a:cxn ang="0">
                  <a:pos x="2835" y="362"/>
                </a:cxn>
                <a:cxn ang="0">
                  <a:pos x="2689" y="406"/>
                </a:cxn>
                <a:cxn ang="0">
                  <a:pos x="2539" y="447"/>
                </a:cxn>
                <a:cxn ang="0">
                  <a:pos x="2382" y="484"/>
                </a:cxn>
                <a:cxn ang="0">
                  <a:pos x="2219" y="518"/>
                </a:cxn>
                <a:cxn ang="0">
                  <a:pos x="2050" y="547"/>
                </a:cxn>
                <a:cxn ang="0">
                  <a:pos x="1879" y="573"/>
                </a:cxn>
                <a:cxn ang="0">
                  <a:pos x="1700" y="594"/>
                </a:cxn>
                <a:cxn ang="0">
                  <a:pos x="1519" y="613"/>
                </a:cxn>
                <a:cxn ang="0">
                  <a:pos x="1333" y="625"/>
                </a:cxn>
                <a:cxn ang="0">
                  <a:pos x="1145" y="634"/>
                </a:cxn>
                <a:cxn ang="0">
                  <a:pos x="954" y="638"/>
                </a:cxn>
                <a:cxn ang="0">
                  <a:pos x="755" y="638"/>
                </a:cxn>
                <a:cxn ang="0">
                  <a:pos x="561" y="632"/>
                </a:cxn>
                <a:cxn ang="0">
                  <a:pos x="370" y="621"/>
                </a:cxn>
                <a:cxn ang="0">
                  <a:pos x="183" y="605"/>
                </a:cxn>
                <a:cxn ang="0">
                  <a:pos x="0" y="586"/>
                </a:cxn>
                <a:cxn ang="0">
                  <a:pos x="177" y="600"/>
                </a:cxn>
                <a:cxn ang="0">
                  <a:pos x="357" y="608"/>
                </a:cxn>
                <a:cxn ang="0">
                  <a:pos x="541" y="614"/>
                </a:cxn>
                <a:cxn ang="0">
                  <a:pos x="727" y="614"/>
                </a:cxn>
                <a:cxn ang="0">
                  <a:pos x="921" y="610"/>
                </a:cxn>
                <a:cxn ang="0">
                  <a:pos x="1112" y="601"/>
                </a:cxn>
                <a:cxn ang="0">
                  <a:pos x="1299" y="588"/>
                </a:cxn>
                <a:cxn ang="0">
                  <a:pos x="1482" y="570"/>
                </a:cxn>
                <a:cxn ang="0">
                  <a:pos x="1662" y="547"/>
                </a:cxn>
                <a:cxn ang="0">
                  <a:pos x="1836" y="522"/>
                </a:cxn>
                <a:cxn ang="0">
                  <a:pos x="2005" y="491"/>
                </a:cxn>
                <a:cxn ang="0">
                  <a:pos x="2169" y="457"/>
                </a:cxn>
                <a:cxn ang="0">
                  <a:pos x="2328" y="418"/>
                </a:cxn>
                <a:cxn ang="0">
                  <a:pos x="2480" y="377"/>
                </a:cxn>
                <a:cxn ang="0">
                  <a:pos x="2625" y="332"/>
                </a:cxn>
                <a:cxn ang="0">
                  <a:pos x="2764" y="285"/>
                </a:cxn>
                <a:cxn ang="0">
                  <a:pos x="2896" y="233"/>
                </a:cxn>
                <a:cxn ang="0">
                  <a:pos x="3021" y="179"/>
                </a:cxn>
                <a:cxn ang="0">
                  <a:pos x="3137" y="122"/>
                </a:cxn>
                <a:cxn ang="0">
                  <a:pos x="3245" y="62"/>
                </a:cxn>
                <a:cxn ang="0">
                  <a:pos x="3344" y="0"/>
                </a:cxn>
              </a:cxnLst>
              <a:rect l="0" t="0" r="r" b="b"/>
              <a:pathLst>
                <a:path w="3344" h="638">
                  <a:moveTo>
                    <a:pt x="3344" y="0"/>
                  </a:moveTo>
                  <a:lnTo>
                    <a:pt x="3344" y="155"/>
                  </a:lnTo>
                  <a:lnTo>
                    <a:pt x="3228" y="211"/>
                  </a:lnTo>
                  <a:lnTo>
                    <a:pt x="3104" y="264"/>
                  </a:lnTo>
                  <a:lnTo>
                    <a:pt x="2973" y="315"/>
                  </a:lnTo>
                  <a:lnTo>
                    <a:pt x="2835" y="362"/>
                  </a:lnTo>
                  <a:lnTo>
                    <a:pt x="2689" y="406"/>
                  </a:lnTo>
                  <a:lnTo>
                    <a:pt x="2539" y="447"/>
                  </a:lnTo>
                  <a:lnTo>
                    <a:pt x="2382" y="484"/>
                  </a:lnTo>
                  <a:lnTo>
                    <a:pt x="2219" y="518"/>
                  </a:lnTo>
                  <a:lnTo>
                    <a:pt x="2050" y="547"/>
                  </a:lnTo>
                  <a:lnTo>
                    <a:pt x="1879" y="573"/>
                  </a:lnTo>
                  <a:lnTo>
                    <a:pt x="1700" y="594"/>
                  </a:lnTo>
                  <a:lnTo>
                    <a:pt x="1519" y="613"/>
                  </a:lnTo>
                  <a:lnTo>
                    <a:pt x="1333" y="625"/>
                  </a:lnTo>
                  <a:lnTo>
                    <a:pt x="1145" y="634"/>
                  </a:lnTo>
                  <a:lnTo>
                    <a:pt x="954" y="638"/>
                  </a:lnTo>
                  <a:lnTo>
                    <a:pt x="755" y="638"/>
                  </a:lnTo>
                  <a:lnTo>
                    <a:pt x="561" y="632"/>
                  </a:lnTo>
                  <a:lnTo>
                    <a:pt x="370" y="621"/>
                  </a:lnTo>
                  <a:lnTo>
                    <a:pt x="183" y="605"/>
                  </a:lnTo>
                  <a:lnTo>
                    <a:pt x="0" y="586"/>
                  </a:lnTo>
                  <a:lnTo>
                    <a:pt x="177" y="600"/>
                  </a:lnTo>
                  <a:lnTo>
                    <a:pt x="357" y="608"/>
                  </a:lnTo>
                  <a:lnTo>
                    <a:pt x="541" y="614"/>
                  </a:lnTo>
                  <a:lnTo>
                    <a:pt x="727" y="614"/>
                  </a:lnTo>
                  <a:lnTo>
                    <a:pt x="921" y="610"/>
                  </a:lnTo>
                  <a:lnTo>
                    <a:pt x="1112" y="601"/>
                  </a:lnTo>
                  <a:lnTo>
                    <a:pt x="1299" y="588"/>
                  </a:lnTo>
                  <a:lnTo>
                    <a:pt x="1482" y="570"/>
                  </a:lnTo>
                  <a:lnTo>
                    <a:pt x="1662" y="547"/>
                  </a:lnTo>
                  <a:lnTo>
                    <a:pt x="1836" y="522"/>
                  </a:lnTo>
                  <a:lnTo>
                    <a:pt x="2005" y="491"/>
                  </a:lnTo>
                  <a:lnTo>
                    <a:pt x="2169" y="457"/>
                  </a:lnTo>
                  <a:lnTo>
                    <a:pt x="2328" y="418"/>
                  </a:lnTo>
                  <a:lnTo>
                    <a:pt x="2480" y="377"/>
                  </a:lnTo>
                  <a:lnTo>
                    <a:pt x="2625" y="332"/>
                  </a:lnTo>
                  <a:lnTo>
                    <a:pt x="2764" y="285"/>
                  </a:lnTo>
                  <a:lnTo>
                    <a:pt x="2896" y="233"/>
                  </a:lnTo>
                  <a:lnTo>
                    <a:pt x="3021" y="179"/>
                  </a:lnTo>
                  <a:lnTo>
                    <a:pt x="3137" y="122"/>
                  </a:lnTo>
                  <a:lnTo>
                    <a:pt x="3245" y="62"/>
                  </a:lnTo>
                  <a:lnTo>
                    <a:pt x="3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0" name="Rectangle 7">
              <a:extLst>
                <a:ext uri="{FF2B5EF4-FFF2-40B4-BE49-F238E27FC236}">
                  <a16:creationId xmlns:a16="http://schemas.microsoft.com/office/drawing/2014/main" id="{B00B37C3-F304-F946-89F3-5ED4D27E2EC6}"/>
                </a:ext>
              </a:extLst>
            </p:cNvPr>
            <p:cNvSpPr>
              <a:spLocks noChangeArrowheads="1"/>
            </p:cNvSpPr>
            <p:nvPr userDrawn="1"/>
          </p:nvSpPr>
          <p:spPr bwMode="auto">
            <a:xfrm>
              <a:off x="5763116" y="5458721"/>
              <a:ext cx="78829" cy="652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1" name="Rectangle 8">
              <a:extLst>
                <a:ext uri="{FF2B5EF4-FFF2-40B4-BE49-F238E27FC236}">
                  <a16:creationId xmlns:a16="http://schemas.microsoft.com/office/drawing/2014/main" id="{64286D91-21F4-F647-BFF7-0CA72302E512}"/>
                </a:ext>
              </a:extLst>
            </p:cNvPr>
            <p:cNvSpPr>
              <a:spLocks noChangeArrowheads="1"/>
            </p:cNvSpPr>
            <p:nvPr userDrawn="1"/>
          </p:nvSpPr>
          <p:spPr bwMode="auto">
            <a:xfrm>
              <a:off x="5885738" y="5458721"/>
              <a:ext cx="78829" cy="652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2" name="Freeform 9">
              <a:extLst>
                <a:ext uri="{FF2B5EF4-FFF2-40B4-BE49-F238E27FC236}">
                  <a16:creationId xmlns:a16="http://schemas.microsoft.com/office/drawing/2014/main" id="{9F31CB03-3F68-1248-964E-BFF785386EC0}"/>
                </a:ext>
              </a:extLst>
            </p:cNvPr>
            <p:cNvSpPr>
              <a:spLocks/>
            </p:cNvSpPr>
            <p:nvPr userDrawn="1"/>
          </p:nvSpPr>
          <p:spPr bwMode="auto">
            <a:xfrm>
              <a:off x="7907068" y="5747760"/>
              <a:ext cx="271522" cy="312396"/>
            </a:xfrm>
            <a:custGeom>
              <a:avLst/>
              <a:gdLst/>
              <a:ahLst/>
              <a:cxnLst>
                <a:cxn ang="0">
                  <a:pos x="157" y="0"/>
                </a:cxn>
                <a:cxn ang="0">
                  <a:pos x="187" y="2"/>
                </a:cxn>
                <a:cxn ang="0">
                  <a:pos x="212" y="8"/>
                </a:cxn>
                <a:cxn ang="0">
                  <a:pos x="234" y="17"/>
                </a:cxn>
                <a:cxn ang="0">
                  <a:pos x="249" y="25"/>
                </a:cxn>
                <a:cxn ang="0">
                  <a:pos x="262" y="32"/>
                </a:cxn>
                <a:cxn ang="0">
                  <a:pos x="268" y="39"/>
                </a:cxn>
                <a:cxn ang="0">
                  <a:pos x="270" y="41"/>
                </a:cxn>
                <a:cxn ang="0">
                  <a:pos x="249" y="73"/>
                </a:cxn>
                <a:cxn ang="0">
                  <a:pos x="246" y="72"/>
                </a:cxn>
                <a:cxn ang="0">
                  <a:pos x="241" y="66"/>
                </a:cxn>
                <a:cxn ang="0">
                  <a:pos x="231" y="60"/>
                </a:cxn>
                <a:cxn ang="0">
                  <a:pos x="217" y="53"/>
                </a:cxn>
                <a:cxn ang="0">
                  <a:pos x="201" y="46"/>
                </a:cxn>
                <a:cxn ang="0">
                  <a:pos x="181" y="41"/>
                </a:cxn>
                <a:cxn ang="0">
                  <a:pos x="160" y="39"/>
                </a:cxn>
                <a:cxn ang="0">
                  <a:pos x="132" y="42"/>
                </a:cxn>
                <a:cxn ang="0">
                  <a:pos x="106" y="52"/>
                </a:cxn>
                <a:cxn ang="0">
                  <a:pos x="85" y="65"/>
                </a:cxn>
                <a:cxn ang="0">
                  <a:pos x="68" y="83"/>
                </a:cxn>
                <a:cxn ang="0">
                  <a:pos x="55" y="106"/>
                </a:cxn>
                <a:cxn ang="0">
                  <a:pos x="48" y="131"/>
                </a:cxn>
                <a:cxn ang="0">
                  <a:pos x="45" y="158"/>
                </a:cxn>
                <a:cxn ang="0">
                  <a:pos x="48" y="185"/>
                </a:cxn>
                <a:cxn ang="0">
                  <a:pos x="55" y="212"/>
                </a:cxn>
                <a:cxn ang="0">
                  <a:pos x="68" y="235"/>
                </a:cxn>
                <a:cxn ang="0">
                  <a:pos x="85" y="253"/>
                </a:cxn>
                <a:cxn ang="0">
                  <a:pos x="108" y="269"/>
                </a:cxn>
                <a:cxn ang="0">
                  <a:pos x="132" y="277"/>
                </a:cxn>
                <a:cxn ang="0">
                  <a:pos x="160" y="282"/>
                </a:cxn>
                <a:cxn ang="0">
                  <a:pos x="184" y="279"/>
                </a:cxn>
                <a:cxn ang="0">
                  <a:pos x="204" y="273"/>
                </a:cxn>
                <a:cxn ang="0">
                  <a:pos x="222" y="265"/>
                </a:cxn>
                <a:cxn ang="0">
                  <a:pos x="236" y="256"/>
                </a:cxn>
                <a:cxn ang="0">
                  <a:pos x="246" y="249"/>
                </a:cxn>
                <a:cxn ang="0">
                  <a:pos x="253" y="243"/>
                </a:cxn>
                <a:cxn ang="0">
                  <a:pos x="256" y="240"/>
                </a:cxn>
                <a:cxn ang="0">
                  <a:pos x="279" y="272"/>
                </a:cxn>
                <a:cxn ang="0">
                  <a:pos x="276" y="275"/>
                </a:cxn>
                <a:cxn ang="0">
                  <a:pos x="269" y="282"/>
                </a:cxn>
                <a:cxn ang="0">
                  <a:pos x="256" y="292"/>
                </a:cxn>
                <a:cxn ang="0">
                  <a:pos x="239" y="301"/>
                </a:cxn>
                <a:cxn ang="0">
                  <a:pos x="217" y="311"/>
                </a:cxn>
                <a:cxn ang="0">
                  <a:pos x="190" y="318"/>
                </a:cxn>
                <a:cxn ang="0">
                  <a:pos x="159" y="321"/>
                </a:cxn>
                <a:cxn ang="0">
                  <a:pos x="125" y="317"/>
                </a:cxn>
                <a:cxn ang="0">
                  <a:pos x="95" y="309"/>
                </a:cxn>
                <a:cxn ang="0">
                  <a:pos x="68" y="293"/>
                </a:cxn>
                <a:cxn ang="0">
                  <a:pos x="44" y="275"/>
                </a:cxn>
                <a:cxn ang="0">
                  <a:pos x="25" y="250"/>
                </a:cxn>
                <a:cxn ang="0">
                  <a:pos x="11" y="222"/>
                </a:cxn>
                <a:cxn ang="0">
                  <a:pos x="3" y="192"/>
                </a:cxn>
                <a:cxn ang="0">
                  <a:pos x="0" y="158"/>
                </a:cxn>
                <a:cxn ang="0">
                  <a:pos x="4" y="121"/>
                </a:cxn>
                <a:cxn ang="0">
                  <a:pos x="15" y="87"/>
                </a:cxn>
                <a:cxn ang="0">
                  <a:pos x="34" y="58"/>
                </a:cxn>
                <a:cxn ang="0">
                  <a:pos x="58" y="34"/>
                </a:cxn>
                <a:cxn ang="0">
                  <a:pos x="86" y="15"/>
                </a:cxn>
                <a:cxn ang="0">
                  <a:pos x="120" y="4"/>
                </a:cxn>
                <a:cxn ang="0">
                  <a:pos x="157" y="0"/>
                </a:cxn>
              </a:cxnLst>
              <a:rect l="0" t="0" r="r" b="b"/>
              <a:pathLst>
                <a:path w="279" h="321">
                  <a:moveTo>
                    <a:pt x="157" y="0"/>
                  </a:moveTo>
                  <a:lnTo>
                    <a:pt x="187" y="2"/>
                  </a:lnTo>
                  <a:lnTo>
                    <a:pt x="212" y="8"/>
                  </a:lnTo>
                  <a:lnTo>
                    <a:pt x="234" y="17"/>
                  </a:lnTo>
                  <a:lnTo>
                    <a:pt x="249" y="25"/>
                  </a:lnTo>
                  <a:lnTo>
                    <a:pt x="262" y="32"/>
                  </a:lnTo>
                  <a:lnTo>
                    <a:pt x="268" y="39"/>
                  </a:lnTo>
                  <a:lnTo>
                    <a:pt x="270" y="41"/>
                  </a:lnTo>
                  <a:lnTo>
                    <a:pt x="249" y="73"/>
                  </a:lnTo>
                  <a:lnTo>
                    <a:pt x="246" y="72"/>
                  </a:lnTo>
                  <a:lnTo>
                    <a:pt x="241" y="66"/>
                  </a:lnTo>
                  <a:lnTo>
                    <a:pt x="231" y="60"/>
                  </a:lnTo>
                  <a:lnTo>
                    <a:pt x="217" y="53"/>
                  </a:lnTo>
                  <a:lnTo>
                    <a:pt x="201" y="46"/>
                  </a:lnTo>
                  <a:lnTo>
                    <a:pt x="181" y="41"/>
                  </a:lnTo>
                  <a:lnTo>
                    <a:pt x="160" y="39"/>
                  </a:lnTo>
                  <a:lnTo>
                    <a:pt x="132" y="42"/>
                  </a:lnTo>
                  <a:lnTo>
                    <a:pt x="106" y="52"/>
                  </a:lnTo>
                  <a:lnTo>
                    <a:pt x="85" y="65"/>
                  </a:lnTo>
                  <a:lnTo>
                    <a:pt x="68" y="83"/>
                  </a:lnTo>
                  <a:lnTo>
                    <a:pt x="55" y="106"/>
                  </a:lnTo>
                  <a:lnTo>
                    <a:pt x="48" y="131"/>
                  </a:lnTo>
                  <a:lnTo>
                    <a:pt x="45" y="158"/>
                  </a:lnTo>
                  <a:lnTo>
                    <a:pt x="48" y="185"/>
                  </a:lnTo>
                  <a:lnTo>
                    <a:pt x="55" y="212"/>
                  </a:lnTo>
                  <a:lnTo>
                    <a:pt x="68" y="235"/>
                  </a:lnTo>
                  <a:lnTo>
                    <a:pt x="85" y="253"/>
                  </a:lnTo>
                  <a:lnTo>
                    <a:pt x="108" y="269"/>
                  </a:lnTo>
                  <a:lnTo>
                    <a:pt x="132" y="277"/>
                  </a:lnTo>
                  <a:lnTo>
                    <a:pt x="160" y="282"/>
                  </a:lnTo>
                  <a:lnTo>
                    <a:pt x="184" y="279"/>
                  </a:lnTo>
                  <a:lnTo>
                    <a:pt x="204" y="273"/>
                  </a:lnTo>
                  <a:lnTo>
                    <a:pt x="222" y="265"/>
                  </a:lnTo>
                  <a:lnTo>
                    <a:pt x="236" y="256"/>
                  </a:lnTo>
                  <a:lnTo>
                    <a:pt x="246" y="249"/>
                  </a:lnTo>
                  <a:lnTo>
                    <a:pt x="253" y="243"/>
                  </a:lnTo>
                  <a:lnTo>
                    <a:pt x="256" y="240"/>
                  </a:lnTo>
                  <a:lnTo>
                    <a:pt x="279" y="272"/>
                  </a:lnTo>
                  <a:lnTo>
                    <a:pt x="276" y="275"/>
                  </a:lnTo>
                  <a:lnTo>
                    <a:pt x="269" y="282"/>
                  </a:lnTo>
                  <a:lnTo>
                    <a:pt x="256" y="292"/>
                  </a:lnTo>
                  <a:lnTo>
                    <a:pt x="239" y="301"/>
                  </a:lnTo>
                  <a:lnTo>
                    <a:pt x="217" y="311"/>
                  </a:lnTo>
                  <a:lnTo>
                    <a:pt x="190" y="318"/>
                  </a:lnTo>
                  <a:lnTo>
                    <a:pt x="159" y="321"/>
                  </a:lnTo>
                  <a:lnTo>
                    <a:pt x="125" y="317"/>
                  </a:lnTo>
                  <a:lnTo>
                    <a:pt x="95" y="309"/>
                  </a:lnTo>
                  <a:lnTo>
                    <a:pt x="68" y="293"/>
                  </a:lnTo>
                  <a:lnTo>
                    <a:pt x="44" y="275"/>
                  </a:lnTo>
                  <a:lnTo>
                    <a:pt x="25" y="250"/>
                  </a:lnTo>
                  <a:lnTo>
                    <a:pt x="11" y="222"/>
                  </a:lnTo>
                  <a:lnTo>
                    <a:pt x="3" y="192"/>
                  </a:lnTo>
                  <a:lnTo>
                    <a:pt x="0" y="158"/>
                  </a:lnTo>
                  <a:lnTo>
                    <a:pt x="4" y="121"/>
                  </a:lnTo>
                  <a:lnTo>
                    <a:pt x="15" y="87"/>
                  </a:lnTo>
                  <a:lnTo>
                    <a:pt x="34" y="58"/>
                  </a:lnTo>
                  <a:lnTo>
                    <a:pt x="58" y="34"/>
                  </a:lnTo>
                  <a:lnTo>
                    <a:pt x="86" y="15"/>
                  </a:lnTo>
                  <a:lnTo>
                    <a:pt x="120"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3" name="Freeform 10">
              <a:extLst>
                <a:ext uri="{FF2B5EF4-FFF2-40B4-BE49-F238E27FC236}">
                  <a16:creationId xmlns:a16="http://schemas.microsoft.com/office/drawing/2014/main" id="{3ED42582-94C6-7046-99CA-6226FAF433A7}"/>
                </a:ext>
              </a:extLst>
            </p:cNvPr>
            <p:cNvSpPr>
              <a:spLocks noEditPoints="1"/>
            </p:cNvSpPr>
            <p:nvPr userDrawn="1"/>
          </p:nvSpPr>
          <p:spPr bwMode="auto">
            <a:xfrm>
              <a:off x="8212651" y="5747760"/>
              <a:ext cx="310450" cy="312396"/>
            </a:xfrm>
            <a:custGeom>
              <a:avLst/>
              <a:gdLst/>
              <a:ahLst/>
              <a:cxnLst>
                <a:cxn ang="0">
                  <a:pos x="161" y="39"/>
                </a:cxn>
                <a:cxn ang="0">
                  <a:pos x="135" y="42"/>
                </a:cxn>
                <a:cxn ang="0">
                  <a:pos x="110" y="51"/>
                </a:cxn>
                <a:cxn ang="0">
                  <a:pos x="88" y="65"/>
                </a:cxn>
                <a:cxn ang="0">
                  <a:pos x="71" y="83"/>
                </a:cxn>
                <a:cxn ang="0">
                  <a:pos x="57" y="104"/>
                </a:cxn>
                <a:cxn ang="0">
                  <a:pos x="49" y="130"/>
                </a:cxn>
                <a:cxn ang="0">
                  <a:pos x="46" y="158"/>
                </a:cxn>
                <a:cxn ang="0">
                  <a:pos x="49" y="187"/>
                </a:cxn>
                <a:cxn ang="0">
                  <a:pos x="57" y="214"/>
                </a:cxn>
                <a:cxn ang="0">
                  <a:pos x="71" y="236"/>
                </a:cxn>
                <a:cxn ang="0">
                  <a:pos x="88" y="255"/>
                </a:cxn>
                <a:cxn ang="0">
                  <a:pos x="110" y="269"/>
                </a:cxn>
                <a:cxn ang="0">
                  <a:pos x="135" y="277"/>
                </a:cxn>
                <a:cxn ang="0">
                  <a:pos x="161" y="282"/>
                </a:cxn>
                <a:cxn ang="0">
                  <a:pos x="187" y="277"/>
                </a:cxn>
                <a:cxn ang="0">
                  <a:pos x="212" y="269"/>
                </a:cxn>
                <a:cxn ang="0">
                  <a:pos x="233" y="255"/>
                </a:cxn>
                <a:cxn ang="0">
                  <a:pos x="250" y="236"/>
                </a:cxn>
                <a:cxn ang="0">
                  <a:pos x="264" y="214"/>
                </a:cxn>
                <a:cxn ang="0">
                  <a:pos x="272" y="187"/>
                </a:cxn>
                <a:cxn ang="0">
                  <a:pos x="275" y="158"/>
                </a:cxn>
                <a:cxn ang="0">
                  <a:pos x="271" y="126"/>
                </a:cxn>
                <a:cxn ang="0">
                  <a:pos x="260" y="97"/>
                </a:cxn>
                <a:cxn ang="0">
                  <a:pos x="241" y="73"/>
                </a:cxn>
                <a:cxn ang="0">
                  <a:pos x="219" y="55"/>
                </a:cxn>
                <a:cxn ang="0">
                  <a:pos x="192" y="43"/>
                </a:cxn>
                <a:cxn ang="0">
                  <a:pos x="161" y="39"/>
                </a:cxn>
                <a:cxn ang="0">
                  <a:pos x="161" y="0"/>
                </a:cxn>
                <a:cxn ang="0">
                  <a:pos x="197" y="4"/>
                </a:cxn>
                <a:cxn ang="0">
                  <a:pos x="231" y="15"/>
                </a:cxn>
                <a:cxn ang="0">
                  <a:pos x="261" y="34"/>
                </a:cxn>
                <a:cxn ang="0">
                  <a:pos x="285" y="59"/>
                </a:cxn>
                <a:cxn ang="0">
                  <a:pos x="304" y="87"/>
                </a:cxn>
                <a:cxn ang="0">
                  <a:pos x="316" y="121"/>
                </a:cxn>
                <a:cxn ang="0">
                  <a:pos x="319" y="158"/>
                </a:cxn>
                <a:cxn ang="0">
                  <a:pos x="316" y="197"/>
                </a:cxn>
                <a:cxn ang="0">
                  <a:pos x="304" y="231"/>
                </a:cxn>
                <a:cxn ang="0">
                  <a:pos x="285" y="260"/>
                </a:cxn>
                <a:cxn ang="0">
                  <a:pos x="261" y="286"/>
                </a:cxn>
                <a:cxn ang="0">
                  <a:pos x="231" y="304"/>
                </a:cxn>
                <a:cxn ang="0">
                  <a:pos x="197" y="317"/>
                </a:cxn>
                <a:cxn ang="0">
                  <a:pos x="161" y="321"/>
                </a:cxn>
                <a:cxn ang="0">
                  <a:pos x="124" y="317"/>
                </a:cxn>
                <a:cxn ang="0">
                  <a:pos x="90" y="304"/>
                </a:cxn>
                <a:cxn ang="0">
                  <a:pos x="60" y="286"/>
                </a:cxn>
                <a:cxn ang="0">
                  <a:pos x="36" y="260"/>
                </a:cxn>
                <a:cxn ang="0">
                  <a:pos x="17" y="231"/>
                </a:cxn>
                <a:cxn ang="0">
                  <a:pos x="5" y="197"/>
                </a:cxn>
                <a:cxn ang="0">
                  <a:pos x="0" y="158"/>
                </a:cxn>
                <a:cxn ang="0">
                  <a:pos x="5" y="121"/>
                </a:cxn>
                <a:cxn ang="0">
                  <a:pos x="17" y="87"/>
                </a:cxn>
                <a:cxn ang="0">
                  <a:pos x="36" y="59"/>
                </a:cxn>
                <a:cxn ang="0">
                  <a:pos x="60" y="34"/>
                </a:cxn>
                <a:cxn ang="0">
                  <a:pos x="90" y="15"/>
                </a:cxn>
                <a:cxn ang="0">
                  <a:pos x="124" y="4"/>
                </a:cxn>
                <a:cxn ang="0">
                  <a:pos x="161" y="0"/>
                </a:cxn>
              </a:cxnLst>
              <a:rect l="0" t="0" r="r" b="b"/>
              <a:pathLst>
                <a:path w="319" h="321">
                  <a:moveTo>
                    <a:pt x="161" y="39"/>
                  </a:moveTo>
                  <a:lnTo>
                    <a:pt x="135" y="42"/>
                  </a:lnTo>
                  <a:lnTo>
                    <a:pt x="110" y="51"/>
                  </a:lnTo>
                  <a:lnTo>
                    <a:pt x="88" y="65"/>
                  </a:lnTo>
                  <a:lnTo>
                    <a:pt x="71" y="83"/>
                  </a:lnTo>
                  <a:lnTo>
                    <a:pt x="57" y="104"/>
                  </a:lnTo>
                  <a:lnTo>
                    <a:pt x="49" y="130"/>
                  </a:lnTo>
                  <a:lnTo>
                    <a:pt x="46" y="158"/>
                  </a:lnTo>
                  <a:lnTo>
                    <a:pt x="49" y="187"/>
                  </a:lnTo>
                  <a:lnTo>
                    <a:pt x="57" y="214"/>
                  </a:lnTo>
                  <a:lnTo>
                    <a:pt x="71" y="236"/>
                  </a:lnTo>
                  <a:lnTo>
                    <a:pt x="88" y="255"/>
                  </a:lnTo>
                  <a:lnTo>
                    <a:pt x="110" y="269"/>
                  </a:lnTo>
                  <a:lnTo>
                    <a:pt x="135" y="277"/>
                  </a:lnTo>
                  <a:lnTo>
                    <a:pt x="161" y="282"/>
                  </a:lnTo>
                  <a:lnTo>
                    <a:pt x="187" y="277"/>
                  </a:lnTo>
                  <a:lnTo>
                    <a:pt x="212" y="269"/>
                  </a:lnTo>
                  <a:lnTo>
                    <a:pt x="233" y="255"/>
                  </a:lnTo>
                  <a:lnTo>
                    <a:pt x="250" y="236"/>
                  </a:lnTo>
                  <a:lnTo>
                    <a:pt x="264" y="214"/>
                  </a:lnTo>
                  <a:lnTo>
                    <a:pt x="272" y="187"/>
                  </a:lnTo>
                  <a:lnTo>
                    <a:pt x="275" y="158"/>
                  </a:lnTo>
                  <a:lnTo>
                    <a:pt x="271" y="126"/>
                  </a:lnTo>
                  <a:lnTo>
                    <a:pt x="260" y="97"/>
                  </a:lnTo>
                  <a:lnTo>
                    <a:pt x="241" y="73"/>
                  </a:lnTo>
                  <a:lnTo>
                    <a:pt x="219" y="55"/>
                  </a:lnTo>
                  <a:lnTo>
                    <a:pt x="192" y="43"/>
                  </a:lnTo>
                  <a:lnTo>
                    <a:pt x="161" y="39"/>
                  </a:lnTo>
                  <a:close/>
                  <a:moveTo>
                    <a:pt x="161" y="0"/>
                  </a:moveTo>
                  <a:lnTo>
                    <a:pt x="197" y="4"/>
                  </a:lnTo>
                  <a:lnTo>
                    <a:pt x="231" y="15"/>
                  </a:lnTo>
                  <a:lnTo>
                    <a:pt x="261" y="34"/>
                  </a:lnTo>
                  <a:lnTo>
                    <a:pt x="285" y="59"/>
                  </a:lnTo>
                  <a:lnTo>
                    <a:pt x="304" y="87"/>
                  </a:lnTo>
                  <a:lnTo>
                    <a:pt x="316" y="121"/>
                  </a:lnTo>
                  <a:lnTo>
                    <a:pt x="319" y="158"/>
                  </a:lnTo>
                  <a:lnTo>
                    <a:pt x="316" y="197"/>
                  </a:lnTo>
                  <a:lnTo>
                    <a:pt x="304" y="231"/>
                  </a:lnTo>
                  <a:lnTo>
                    <a:pt x="285" y="260"/>
                  </a:lnTo>
                  <a:lnTo>
                    <a:pt x="261" y="286"/>
                  </a:lnTo>
                  <a:lnTo>
                    <a:pt x="231" y="304"/>
                  </a:lnTo>
                  <a:lnTo>
                    <a:pt x="197" y="317"/>
                  </a:lnTo>
                  <a:lnTo>
                    <a:pt x="161" y="321"/>
                  </a:lnTo>
                  <a:lnTo>
                    <a:pt x="124" y="317"/>
                  </a:lnTo>
                  <a:lnTo>
                    <a:pt x="90" y="304"/>
                  </a:lnTo>
                  <a:lnTo>
                    <a:pt x="60" y="286"/>
                  </a:lnTo>
                  <a:lnTo>
                    <a:pt x="36" y="260"/>
                  </a:lnTo>
                  <a:lnTo>
                    <a:pt x="17" y="231"/>
                  </a:lnTo>
                  <a:lnTo>
                    <a:pt x="5" y="197"/>
                  </a:lnTo>
                  <a:lnTo>
                    <a:pt x="0" y="158"/>
                  </a:lnTo>
                  <a:lnTo>
                    <a:pt x="5" y="121"/>
                  </a:lnTo>
                  <a:lnTo>
                    <a:pt x="17" y="87"/>
                  </a:lnTo>
                  <a:lnTo>
                    <a:pt x="36" y="59"/>
                  </a:lnTo>
                  <a:lnTo>
                    <a:pt x="60" y="34"/>
                  </a:lnTo>
                  <a:lnTo>
                    <a:pt x="90" y="15"/>
                  </a:lnTo>
                  <a:lnTo>
                    <a:pt x="124" y="4"/>
                  </a:lnTo>
                  <a:lnTo>
                    <a:pt x="1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4" name="Freeform 11">
              <a:extLst>
                <a:ext uri="{FF2B5EF4-FFF2-40B4-BE49-F238E27FC236}">
                  <a16:creationId xmlns:a16="http://schemas.microsoft.com/office/drawing/2014/main" id="{224A8E18-BFDD-C14E-B91E-A16705571D27}"/>
                </a:ext>
              </a:extLst>
            </p:cNvPr>
            <p:cNvSpPr>
              <a:spLocks/>
            </p:cNvSpPr>
            <p:nvPr userDrawn="1"/>
          </p:nvSpPr>
          <p:spPr bwMode="auto">
            <a:xfrm>
              <a:off x="5220072" y="5569665"/>
              <a:ext cx="394145" cy="485625"/>
            </a:xfrm>
            <a:custGeom>
              <a:avLst/>
              <a:gdLst/>
              <a:ahLst/>
              <a:cxnLst>
                <a:cxn ang="0">
                  <a:pos x="0" y="0"/>
                </a:cxn>
                <a:cxn ang="0">
                  <a:pos x="113" y="0"/>
                </a:cxn>
                <a:cxn ang="0">
                  <a:pos x="113" y="188"/>
                </a:cxn>
                <a:cxn ang="0">
                  <a:pos x="155" y="188"/>
                </a:cxn>
                <a:cxn ang="0">
                  <a:pos x="269" y="0"/>
                </a:cxn>
                <a:cxn ang="0">
                  <a:pos x="398" y="0"/>
                </a:cxn>
                <a:cxn ang="0">
                  <a:pos x="252" y="239"/>
                </a:cxn>
                <a:cxn ang="0">
                  <a:pos x="405" y="499"/>
                </a:cxn>
                <a:cxn ang="0">
                  <a:pos x="276" y="499"/>
                </a:cxn>
                <a:cxn ang="0">
                  <a:pos x="155" y="293"/>
                </a:cxn>
                <a:cxn ang="0">
                  <a:pos x="113" y="293"/>
                </a:cxn>
                <a:cxn ang="0">
                  <a:pos x="113" y="499"/>
                </a:cxn>
                <a:cxn ang="0">
                  <a:pos x="0" y="499"/>
                </a:cxn>
                <a:cxn ang="0">
                  <a:pos x="0" y="0"/>
                </a:cxn>
              </a:cxnLst>
              <a:rect l="0" t="0" r="r" b="b"/>
              <a:pathLst>
                <a:path w="405" h="499">
                  <a:moveTo>
                    <a:pt x="0" y="0"/>
                  </a:moveTo>
                  <a:lnTo>
                    <a:pt x="113" y="0"/>
                  </a:lnTo>
                  <a:lnTo>
                    <a:pt x="113" y="188"/>
                  </a:lnTo>
                  <a:lnTo>
                    <a:pt x="155" y="188"/>
                  </a:lnTo>
                  <a:lnTo>
                    <a:pt x="269" y="0"/>
                  </a:lnTo>
                  <a:lnTo>
                    <a:pt x="398" y="0"/>
                  </a:lnTo>
                  <a:lnTo>
                    <a:pt x="252" y="239"/>
                  </a:lnTo>
                  <a:lnTo>
                    <a:pt x="405" y="499"/>
                  </a:lnTo>
                  <a:lnTo>
                    <a:pt x="276" y="499"/>
                  </a:lnTo>
                  <a:lnTo>
                    <a:pt x="155" y="293"/>
                  </a:lnTo>
                  <a:lnTo>
                    <a:pt x="113" y="293"/>
                  </a:lnTo>
                  <a:lnTo>
                    <a:pt x="113"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5" name="Freeform 12">
              <a:extLst>
                <a:ext uri="{FF2B5EF4-FFF2-40B4-BE49-F238E27FC236}">
                  <a16:creationId xmlns:a16="http://schemas.microsoft.com/office/drawing/2014/main" id="{CD675CD1-C119-3A4D-8D16-F6728193FFF6}"/>
                </a:ext>
              </a:extLst>
            </p:cNvPr>
            <p:cNvSpPr>
              <a:spLocks/>
            </p:cNvSpPr>
            <p:nvPr userDrawn="1"/>
          </p:nvSpPr>
          <p:spPr bwMode="auto">
            <a:xfrm>
              <a:off x="5666769" y="5569665"/>
              <a:ext cx="392198" cy="493411"/>
            </a:xfrm>
            <a:custGeom>
              <a:avLst/>
              <a:gdLst/>
              <a:ahLst/>
              <a:cxnLst>
                <a:cxn ang="0">
                  <a:pos x="0" y="0"/>
                </a:cxn>
                <a:cxn ang="0">
                  <a:pos x="113" y="0"/>
                </a:cxn>
                <a:cxn ang="0">
                  <a:pos x="113" y="314"/>
                </a:cxn>
                <a:cxn ang="0">
                  <a:pos x="116" y="340"/>
                </a:cxn>
                <a:cxn ang="0">
                  <a:pos x="123" y="360"/>
                </a:cxn>
                <a:cxn ang="0">
                  <a:pos x="136" y="377"/>
                </a:cxn>
                <a:cxn ang="0">
                  <a:pos x="153" y="388"/>
                </a:cxn>
                <a:cxn ang="0">
                  <a:pos x="174" y="395"/>
                </a:cxn>
                <a:cxn ang="0">
                  <a:pos x="201" y="398"/>
                </a:cxn>
                <a:cxn ang="0">
                  <a:pos x="226" y="395"/>
                </a:cxn>
                <a:cxn ang="0">
                  <a:pos x="249" y="388"/>
                </a:cxn>
                <a:cxn ang="0">
                  <a:pos x="266" y="375"/>
                </a:cxn>
                <a:cxn ang="0">
                  <a:pos x="279" y="360"/>
                </a:cxn>
                <a:cxn ang="0">
                  <a:pos x="287" y="338"/>
                </a:cxn>
                <a:cxn ang="0">
                  <a:pos x="290" y="313"/>
                </a:cxn>
                <a:cxn ang="0">
                  <a:pos x="290" y="0"/>
                </a:cxn>
                <a:cxn ang="0">
                  <a:pos x="403" y="0"/>
                </a:cxn>
                <a:cxn ang="0">
                  <a:pos x="403" y="314"/>
                </a:cxn>
                <a:cxn ang="0">
                  <a:pos x="399" y="355"/>
                </a:cxn>
                <a:cxn ang="0">
                  <a:pos x="388" y="392"/>
                </a:cxn>
                <a:cxn ang="0">
                  <a:pos x="371" y="425"/>
                </a:cxn>
                <a:cxn ang="0">
                  <a:pos x="347" y="453"/>
                </a:cxn>
                <a:cxn ang="0">
                  <a:pos x="317" y="476"/>
                </a:cxn>
                <a:cxn ang="0">
                  <a:pos x="283" y="493"/>
                </a:cxn>
                <a:cxn ang="0">
                  <a:pos x="243" y="503"/>
                </a:cxn>
                <a:cxn ang="0">
                  <a:pos x="201" y="507"/>
                </a:cxn>
                <a:cxn ang="0">
                  <a:pos x="158" y="503"/>
                </a:cxn>
                <a:cxn ang="0">
                  <a:pos x="120" y="493"/>
                </a:cxn>
                <a:cxn ang="0">
                  <a:pos x="85" y="476"/>
                </a:cxn>
                <a:cxn ang="0">
                  <a:pos x="55" y="453"/>
                </a:cxn>
                <a:cxn ang="0">
                  <a:pos x="32" y="425"/>
                </a:cxn>
                <a:cxn ang="0">
                  <a:pos x="14" y="392"/>
                </a:cxn>
                <a:cxn ang="0">
                  <a:pos x="2" y="355"/>
                </a:cxn>
                <a:cxn ang="0">
                  <a:pos x="0" y="314"/>
                </a:cxn>
                <a:cxn ang="0">
                  <a:pos x="0" y="0"/>
                </a:cxn>
              </a:cxnLst>
              <a:rect l="0" t="0" r="r" b="b"/>
              <a:pathLst>
                <a:path w="403" h="507">
                  <a:moveTo>
                    <a:pt x="0" y="0"/>
                  </a:moveTo>
                  <a:lnTo>
                    <a:pt x="113" y="0"/>
                  </a:lnTo>
                  <a:lnTo>
                    <a:pt x="113" y="314"/>
                  </a:lnTo>
                  <a:lnTo>
                    <a:pt x="116" y="340"/>
                  </a:lnTo>
                  <a:lnTo>
                    <a:pt x="123" y="360"/>
                  </a:lnTo>
                  <a:lnTo>
                    <a:pt x="136" y="377"/>
                  </a:lnTo>
                  <a:lnTo>
                    <a:pt x="153" y="388"/>
                  </a:lnTo>
                  <a:lnTo>
                    <a:pt x="174" y="395"/>
                  </a:lnTo>
                  <a:lnTo>
                    <a:pt x="201" y="398"/>
                  </a:lnTo>
                  <a:lnTo>
                    <a:pt x="226" y="395"/>
                  </a:lnTo>
                  <a:lnTo>
                    <a:pt x="249" y="388"/>
                  </a:lnTo>
                  <a:lnTo>
                    <a:pt x="266" y="375"/>
                  </a:lnTo>
                  <a:lnTo>
                    <a:pt x="279" y="360"/>
                  </a:lnTo>
                  <a:lnTo>
                    <a:pt x="287" y="338"/>
                  </a:lnTo>
                  <a:lnTo>
                    <a:pt x="290" y="313"/>
                  </a:lnTo>
                  <a:lnTo>
                    <a:pt x="290" y="0"/>
                  </a:lnTo>
                  <a:lnTo>
                    <a:pt x="403" y="0"/>
                  </a:lnTo>
                  <a:lnTo>
                    <a:pt x="403" y="314"/>
                  </a:lnTo>
                  <a:lnTo>
                    <a:pt x="399" y="355"/>
                  </a:lnTo>
                  <a:lnTo>
                    <a:pt x="388" y="392"/>
                  </a:lnTo>
                  <a:lnTo>
                    <a:pt x="371" y="425"/>
                  </a:lnTo>
                  <a:lnTo>
                    <a:pt x="347" y="453"/>
                  </a:lnTo>
                  <a:lnTo>
                    <a:pt x="317" y="476"/>
                  </a:lnTo>
                  <a:lnTo>
                    <a:pt x="283" y="493"/>
                  </a:lnTo>
                  <a:lnTo>
                    <a:pt x="243" y="503"/>
                  </a:lnTo>
                  <a:lnTo>
                    <a:pt x="201" y="507"/>
                  </a:lnTo>
                  <a:lnTo>
                    <a:pt x="158" y="503"/>
                  </a:lnTo>
                  <a:lnTo>
                    <a:pt x="120" y="493"/>
                  </a:lnTo>
                  <a:lnTo>
                    <a:pt x="85" y="476"/>
                  </a:lnTo>
                  <a:lnTo>
                    <a:pt x="55" y="453"/>
                  </a:lnTo>
                  <a:lnTo>
                    <a:pt x="32" y="425"/>
                  </a:lnTo>
                  <a:lnTo>
                    <a:pt x="14" y="392"/>
                  </a:lnTo>
                  <a:lnTo>
                    <a:pt x="2" y="355"/>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6" name="Freeform 13">
              <a:extLst>
                <a:ext uri="{FF2B5EF4-FFF2-40B4-BE49-F238E27FC236}">
                  <a16:creationId xmlns:a16="http://schemas.microsoft.com/office/drawing/2014/main" id="{B6E77D5B-7A44-FE44-BDDC-BD4175C75741}"/>
                </a:ext>
              </a:extLst>
            </p:cNvPr>
            <p:cNvSpPr>
              <a:spLocks/>
            </p:cNvSpPr>
            <p:nvPr userDrawn="1"/>
          </p:nvSpPr>
          <p:spPr bwMode="auto">
            <a:xfrm>
              <a:off x="6127091" y="5560906"/>
              <a:ext cx="447670" cy="502169"/>
            </a:xfrm>
            <a:custGeom>
              <a:avLst/>
              <a:gdLst/>
              <a:ahLst/>
              <a:cxnLst>
                <a:cxn ang="0">
                  <a:pos x="294" y="3"/>
                </a:cxn>
                <a:cxn ang="0">
                  <a:pos x="361" y="21"/>
                </a:cxn>
                <a:cxn ang="0">
                  <a:pos x="406" y="45"/>
                </a:cxn>
                <a:cxn ang="0">
                  <a:pos x="431" y="64"/>
                </a:cxn>
                <a:cxn ang="0">
                  <a:pos x="449" y="82"/>
                </a:cxn>
                <a:cxn ang="0">
                  <a:pos x="368" y="150"/>
                </a:cxn>
                <a:cxn ang="0">
                  <a:pos x="357" y="142"/>
                </a:cxn>
                <a:cxn ang="0">
                  <a:pos x="327" y="125"/>
                </a:cxn>
                <a:cxn ang="0">
                  <a:pos x="282" y="111"/>
                </a:cxn>
                <a:cxn ang="0">
                  <a:pos x="222" y="112"/>
                </a:cxn>
                <a:cxn ang="0">
                  <a:pos x="166" y="139"/>
                </a:cxn>
                <a:cxn ang="0">
                  <a:pos x="129" y="189"/>
                </a:cxn>
                <a:cxn ang="0">
                  <a:pos x="115" y="255"/>
                </a:cxn>
                <a:cxn ang="0">
                  <a:pos x="129" y="323"/>
                </a:cxn>
                <a:cxn ang="0">
                  <a:pos x="167" y="374"/>
                </a:cxn>
                <a:cxn ang="0">
                  <a:pos x="224" y="403"/>
                </a:cxn>
                <a:cxn ang="0">
                  <a:pos x="282" y="406"/>
                </a:cxn>
                <a:cxn ang="0">
                  <a:pos x="326" y="391"/>
                </a:cxn>
                <a:cxn ang="0">
                  <a:pos x="357" y="373"/>
                </a:cxn>
                <a:cxn ang="0">
                  <a:pos x="374" y="359"/>
                </a:cxn>
                <a:cxn ang="0">
                  <a:pos x="397" y="335"/>
                </a:cxn>
                <a:cxn ang="0">
                  <a:pos x="448" y="435"/>
                </a:cxn>
                <a:cxn ang="0">
                  <a:pos x="436" y="447"/>
                </a:cxn>
                <a:cxn ang="0">
                  <a:pos x="406" y="471"/>
                </a:cxn>
                <a:cxn ang="0">
                  <a:pos x="358" y="495"/>
                </a:cxn>
                <a:cxn ang="0">
                  <a:pos x="293" y="513"/>
                </a:cxn>
                <a:cxn ang="0">
                  <a:pos x="207" y="512"/>
                </a:cxn>
                <a:cxn ang="0">
                  <a:pos x="123" y="481"/>
                </a:cxn>
                <a:cxn ang="0">
                  <a:pos x="58" y="425"/>
                </a:cxn>
                <a:cxn ang="0">
                  <a:pos x="15" y="349"/>
                </a:cxn>
                <a:cxn ang="0">
                  <a:pos x="0" y="255"/>
                </a:cxn>
                <a:cxn ang="0">
                  <a:pos x="15" y="165"/>
                </a:cxn>
                <a:cxn ang="0">
                  <a:pos x="58" y="89"/>
                </a:cxn>
                <a:cxn ang="0">
                  <a:pos x="123" y="34"/>
                </a:cxn>
                <a:cxn ang="0">
                  <a:pos x="207" y="4"/>
                </a:cxn>
              </a:cxnLst>
              <a:rect l="0" t="0" r="r" b="b"/>
              <a:pathLst>
                <a:path w="460" h="516">
                  <a:moveTo>
                    <a:pt x="253" y="0"/>
                  </a:moveTo>
                  <a:lnTo>
                    <a:pt x="294" y="3"/>
                  </a:lnTo>
                  <a:lnTo>
                    <a:pt x="330" y="11"/>
                  </a:lnTo>
                  <a:lnTo>
                    <a:pt x="361" y="21"/>
                  </a:lnTo>
                  <a:lnTo>
                    <a:pt x="387" y="33"/>
                  </a:lnTo>
                  <a:lnTo>
                    <a:pt x="406" y="45"/>
                  </a:lnTo>
                  <a:lnTo>
                    <a:pt x="422" y="57"/>
                  </a:lnTo>
                  <a:lnTo>
                    <a:pt x="431" y="64"/>
                  </a:lnTo>
                  <a:lnTo>
                    <a:pt x="435" y="68"/>
                  </a:lnTo>
                  <a:lnTo>
                    <a:pt x="449" y="82"/>
                  </a:lnTo>
                  <a:lnTo>
                    <a:pt x="389" y="172"/>
                  </a:lnTo>
                  <a:lnTo>
                    <a:pt x="368" y="150"/>
                  </a:lnTo>
                  <a:lnTo>
                    <a:pt x="365" y="149"/>
                  </a:lnTo>
                  <a:lnTo>
                    <a:pt x="357" y="142"/>
                  </a:lnTo>
                  <a:lnTo>
                    <a:pt x="344" y="133"/>
                  </a:lnTo>
                  <a:lnTo>
                    <a:pt x="327" y="125"/>
                  </a:lnTo>
                  <a:lnTo>
                    <a:pt x="306" y="116"/>
                  </a:lnTo>
                  <a:lnTo>
                    <a:pt x="282" y="111"/>
                  </a:lnTo>
                  <a:lnTo>
                    <a:pt x="255" y="109"/>
                  </a:lnTo>
                  <a:lnTo>
                    <a:pt x="222" y="112"/>
                  </a:lnTo>
                  <a:lnTo>
                    <a:pt x="191" y="122"/>
                  </a:lnTo>
                  <a:lnTo>
                    <a:pt x="166" y="139"/>
                  </a:lnTo>
                  <a:lnTo>
                    <a:pt x="144" y="162"/>
                  </a:lnTo>
                  <a:lnTo>
                    <a:pt x="129" y="189"/>
                  </a:lnTo>
                  <a:lnTo>
                    <a:pt x="119" y="220"/>
                  </a:lnTo>
                  <a:lnTo>
                    <a:pt x="115" y="255"/>
                  </a:lnTo>
                  <a:lnTo>
                    <a:pt x="119" y="291"/>
                  </a:lnTo>
                  <a:lnTo>
                    <a:pt x="129" y="323"/>
                  </a:lnTo>
                  <a:lnTo>
                    <a:pt x="146" y="352"/>
                  </a:lnTo>
                  <a:lnTo>
                    <a:pt x="167" y="374"/>
                  </a:lnTo>
                  <a:lnTo>
                    <a:pt x="192" y="391"/>
                  </a:lnTo>
                  <a:lnTo>
                    <a:pt x="224" y="403"/>
                  </a:lnTo>
                  <a:lnTo>
                    <a:pt x="256" y="407"/>
                  </a:lnTo>
                  <a:lnTo>
                    <a:pt x="282" y="406"/>
                  </a:lnTo>
                  <a:lnTo>
                    <a:pt x="306" y="400"/>
                  </a:lnTo>
                  <a:lnTo>
                    <a:pt x="326" y="391"/>
                  </a:lnTo>
                  <a:lnTo>
                    <a:pt x="343" y="381"/>
                  </a:lnTo>
                  <a:lnTo>
                    <a:pt x="357" y="373"/>
                  </a:lnTo>
                  <a:lnTo>
                    <a:pt x="367" y="364"/>
                  </a:lnTo>
                  <a:lnTo>
                    <a:pt x="374" y="359"/>
                  </a:lnTo>
                  <a:lnTo>
                    <a:pt x="377" y="357"/>
                  </a:lnTo>
                  <a:lnTo>
                    <a:pt x="397" y="335"/>
                  </a:lnTo>
                  <a:lnTo>
                    <a:pt x="460" y="420"/>
                  </a:lnTo>
                  <a:lnTo>
                    <a:pt x="448" y="435"/>
                  </a:lnTo>
                  <a:lnTo>
                    <a:pt x="445" y="440"/>
                  </a:lnTo>
                  <a:lnTo>
                    <a:pt x="436" y="447"/>
                  </a:lnTo>
                  <a:lnTo>
                    <a:pt x="423" y="458"/>
                  </a:lnTo>
                  <a:lnTo>
                    <a:pt x="406" y="471"/>
                  </a:lnTo>
                  <a:lnTo>
                    <a:pt x="384" y="484"/>
                  </a:lnTo>
                  <a:lnTo>
                    <a:pt x="358" y="495"/>
                  </a:lnTo>
                  <a:lnTo>
                    <a:pt x="327" y="506"/>
                  </a:lnTo>
                  <a:lnTo>
                    <a:pt x="293" y="513"/>
                  </a:lnTo>
                  <a:lnTo>
                    <a:pt x="255" y="516"/>
                  </a:lnTo>
                  <a:lnTo>
                    <a:pt x="207" y="512"/>
                  </a:lnTo>
                  <a:lnTo>
                    <a:pt x="164" y="501"/>
                  </a:lnTo>
                  <a:lnTo>
                    <a:pt x="123" y="481"/>
                  </a:lnTo>
                  <a:lnTo>
                    <a:pt x="88" y="457"/>
                  </a:lnTo>
                  <a:lnTo>
                    <a:pt x="58" y="425"/>
                  </a:lnTo>
                  <a:lnTo>
                    <a:pt x="34" y="389"/>
                  </a:lnTo>
                  <a:lnTo>
                    <a:pt x="15" y="349"/>
                  </a:lnTo>
                  <a:lnTo>
                    <a:pt x="4" y="303"/>
                  </a:lnTo>
                  <a:lnTo>
                    <a:pt x="0" y="255"/>
                  </a:lnTo>
                  <a:lnTo>
                    <a:pt x="4" y="209"/>
                  </a:lnTo>
                  <a:lnTo>
                    <a:pt x="15" y="165"/>
                  </a:lnTo>
                  <a:lnTo>
                    <a:pt x="32" y="125"/>
                  </a:lnTo>
                  <a:lnTo>
                    <a:pt x="58" y="89"/>
                  </a:lnTo>
                  <a:lnTo>
                    <a:pt x="88" y="60"/>
                  </a:lnTo>
                  <a:lnTo>
                    <a:pt x="123" y="34"/>
                  </a:lnTo>
                  <a:lnTo>
                    <a:pt x="163" y="16"/>
                  </a:lnTo>
                  <a:lnTo>
                    <a:pt x="207" y="4"/>
                  </a:lnTo>
                  <a:lnTo>
                    <a:pt x="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7" name="Freeform 14">
              <a:extLst>
                <a:ext uri="{FF2B5EF4-FFF2-40B4-BE49-F238E27FC236}">
                  <a16:creationId xmlns:a16="http://schemas.microsoft.com/office/drawing/2014/main" id="{B4B6EAF6-D7F9-0549-B449-8ACB9553D253}"/>
                </a:ext>
              </a:extLst>
            </p:cNvPr>
            <p:cNvSpPr>
              <a:spLocks/>
            </p:cNvSpPr>
            <p:nvPr userDrawn="1"/>
          </p:nvSpPr>
          <p:spPr bwMode="auto">
            <a:xfrm>
              <a:off x="6631207" y="5569665"/>
              <a:ext cx="399011" cy="485625"/>
            </a:xfrm>
            <a:custGeom>
              <a:avLst/>
              <a:gdLst/>
              <a:ahLst/>
              <a:cxnLst>
                <a:cxn ang="0">
                  <a:pos x="0" y="0"/>
                </a:cxn>
                <a:cxn ang="0">
                  <a:pos x="115" y="0"/>
                </a:cxn>
                <a:cxn ang="0">
                  <a:pos x="115" y="197"/>
                </a:cxn>
                <a:cxn ang="0">
                  <a:pos x="296" y="197"/>
                </a:cxn>
                <a:cxn ang="0">
                  <a:pos x="296" y="0"/>
                </a:cxn>
                <a:cxn ang="0">
                  <a:pos x="410" y="0"/>
                </a:cxn>
                <a:cxn ang="0">
                  <a:pos x="410" y="499"/>
                </a:cxn>
                <a:cxn ang="0">
                  <a:pos x="296" y="499"/>
                </a:cxn>
                <a:cxn ang="0">
                  <a:pos x="296" y="302"/>
                </a:cxn>
                <a:cxn ang="0">
                  <a:pos x="115" y="302"/>
                </a:cxn>
                <a:cxn ang="0">
                  <a:pos x="115" y="499"/>
                </a:cxn>
                <a:cxn ang="0">
                  <a:pos x="0" y="499"/>
                </a:cxn>
                <a:cxn ang="0">
                  <a:pos x="0" y="0"/>
                </a:cxn>
              </a:cxnLst>
              <a:rect l="0" t="0" r="r" b="b"/>
              <a:pathLst>
                <a:path w="410" h="499">
                  <a:moveTo>
                    <a:pt x="0" y="0"/>
                  </a:moveTo>
                  <a:lnTo>
                    <a:pt x="115" y="0"/>
                  </a:lnTo>
                  <a:lnTo>
                    <a:pt x="115" y="197"/>
                  </a:lnTo>
                  <a:lnTo>
                    <a:pt x="296" y="197"/>
                  </a:lnTo>
                  <a:lnTo>
                    <a:pt x="296" y="0"/>
                  </a:lnTo>
                  <a:lnTo>
                    <a:pt x="410" y="0"/>
                  </a:lnTo>
                  <a:lnTo>
                    <a:pt x="410" y="499"/>
                  </a:lnTo>
                  <a:lnTo>
                    <a:pt x="296" y="499"/>
                  </a:lnTo>
                  <a:lnTo>
                    <a:pt x="296" y="302"/>
                  </a:lnTo>
                  <a:lnTo>
                    <a:pt x="115" y="302"/>
                  </a:lnTo>
                  <a:lnTo>
                    <a:pt x="115"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8" name="Freeform 15">
              <a:extLst>
                <a:ext uri="{FF2B5EF4-FFF2-40B4-BE49-F238E27FC236}">
                  <a16:creationId xmlns:a16="http://schemas.microsoft.com/office/drawing/2014/main" id="{2A3B7B37-99B9-4A40-8BD8-9A5B8E054C8B}"/>
                </a:ext>
              </a:extLst>
            </p:cNvPr>
            <p:cNvSpPr>
              <a:spLocks/>
            </p:cNvSpPr>
            <p:nvPr userDrawn="1"/>
          </p:nvSpPr>
          <p:spPr bwMode="auto">
            <a:xfrm>
              <a:off x="7129483" y="5569665"/>
              <a:ext cx="312396" cy="485625"/>
            </a:xfrm>
            <a:custGeom>
              <a:avLst/>
              <a:gdLst/>
              <a:ahLst/>
              <a:cxnLst>
                <a:cxn ang="0">
                  <a:pos x="0" y="0"/>
                </a:cxn>
                <a:cxn ang="0">
                  <a:pos x="312" y="0"/>
                </a:cxn>
                <a:cxn ang="0">
                  <a:pos x="312" y="105"/>
                </a:cxn>
                <a:cxn ang="0">
                  <a:pos x="113" y="105"/>
                </a:cxn>
                <a:cxn ang="0">
                  <a:pos x="113" y="195"/>
                </a:cxn>
                <a:cxn ang="0">
                  <a:pos x="275" y="195"/>
                </a:cxn>
                <a:cxn ang="0">
                  <a:pos x="275" y="300"/>
                </a:cxn>
                <a:cxn ang="0">
                  <a:pos x="113" y="300"/>
                </a:cxn>
                <a:cxn ang="0">
                  <a:pos x="113" y="394"/>
                </a:cxn>
                <a:cxn ang="0">
                  <a:pos x="321" y="394"/>
                </a:cxn>
                <a:cxn ang="0">
                  <a:pos x="321" y="499"/>
                </a:cxn>
                <a:cxn ang="0">
                  <a:pos x="0" y="499"/>
                </a:cxn>
                <a:cxn ang="0">
                  <a:pos x="0" y="0"/>
                </a:cxn>
              </a:cxnLst>
              <a:rect l="0" t="0" r="r" b="b"/>
              <a:pathLst>
                <a:path w="321" h="499">
                  <a:moveTo>
                    <a:pt x="0" y="0"/>
                  </a:moveTo>
                  <a:lnTo>
                    <a:pt x="312" y="0"/>
                  </a:lnTo>
                  <a:lnTo>
                    <a:pt x="312" y="105"/>
                  </a:lnTo>
                  <a:lnTo>
                    <a:pt x="113" y="105"/>
                  </a:lnTo>
                  <a:lnTo>
                    <a:pt x="113" y="195"/>
                  </a:lnTo>
                  <a:lnTo>
                    <a:pt x="275" y="195"/>
                  </a:lnTo>
                  <a:lnTo>
                    <a:pt x="275" y="300"/>
                  </a:lnTo>
                  <a:lnTo>
                    <a:pt x="113" y="300"/>
                  </a:lnTo>
                  <a:lnTo>
                    <a:pt x="113" y="394"/>
                  </a:lnTo>
                  <a:lnTo>
                    <a:pt x="321" y="394"/>
                  </a:lnTo>
                  <a:lnTo>
                    <a:pt x="321" y="499"/>
                  </a:lnTo>
                  <a:lnTo>
                    <a:pt x="0" y="4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sp>
          <p:nvSpPr>
            <p:cNvPr id="19" name="Freeform 16">
              <a:extLst>
                <a:ext uri="{FF2B5EF4-FFF2-40B4-BE49-F238E27FC236}">
                  <a16:creationId xmlns:a16="http://schemas.microsoft.com/office/drawing/2014/main" id="{7E6F4113-D152-4743-92A1-4F7300B920B0}"/>
                </a:ext>
              </a:extLst>
            </p:cNvPr>
            <p:cNvSpPr>
              <a:spLocks noEditPoints="1"/>
            </p:cNvSpPr>
            <p:nvPr userDrawn="1"/>
          </p:nvSpPr>
          <p:spPr bwMode="auto">
            <a:xfrm>
              <a:off x="7574234" y="5751653"/>
              <a:ext cx="243299" cy="315316"/>
            </a:xfrm>
            <a:custGeom>
              <a:avLst/>
              <a:gdLst/>
              <a:ahLst/>
              <a:cxnLst>
                <a:cxn ang="0">
                  <a:pos x="67" y="185"/>
                </a:cxn>
                <a:cxn ang="0">
                  <a:pos x="43" y="218"/>
                </a:cxn>
                <a:cxn ang="0">
                  <a:pos x="42" y="255"/>
                </a:cxn>
                <a:cxn ang="0">
                  <a:pos x="61" y="279"/>
                </a:cxn>
                <a:cxn ang="0">
                  <a:pos x="97" y="289"/>
                </a:cxn>
                <a:cxn ang="0">
                  <a:pos x="139" y="276"/>
                </a:cxn>
                <a:cxn ang="0">
                  <a:pos x="88" y="173"/>
                </a:cxn>
                <a:cxn ang="0">
                  <a:pos x="144" y="3"/>
                </a:cxn>
                <a:cxn ang="0">
                  <a:pos x="196" y="28"/>
                </a:cxn>
                <a:cxn ang="0">
                  <a:pos x="178" y="64"/>
                </a:cxn>
                <a:cxn ang="0">
                  <a:pos x="153" y="47"/>
                </a:cxn>
                <a:cxn ang="0">
                  <a:pos x="112" y="37"/>
                </a:cxn>
                <a:cxn ang="0">
                  <a:pos x="83" y="45"/>
                </a:cxn>
                <a:cxn ang="0">
                  <a:pos x="71" y="68"/>
                </a:cxn>
                <a:cxn ang="0">
                  <a:pos x="80" y="95"/>
                </a:cxn>
                <a:cxn ang="0">
                  <a:pos x="179" y="228"/>
                </a:cxn>
                <a:cxn ang="0">
                  <a:pos x="197" y="178"/>
                </a:cxn>
                <a:cxn ang="0">
                  <a:pos x="234" y="185"/>
                </a:cxn>
                <a:cxn ang="0">
                  <a:pos x="220" y="225"/>
                </a:cxn>
                <a:cxn ang="0">
                  <a:pos x="250" y="320"/>
                </a:cxn>
                <a:cxn ang="0">
                  <a:pos x="179" y="289"/>
                </a:cxn>
                <a:cxn ang="0">
                  <a:pos x="125" y="320"/>
                </a:cxn>
                <a:cxn ang="0">
                  <a:pos x="67" y="322"/>
                </a:cxn>
                <a:cxn ang="0">
                  <a:pos x="26" y="302"/>
                </a:cxn>
                <a:cxn ang="0">
                  <a:pos x="3" y="263"/>
                </a:cxn>
                <a:cxn ang="0">
                  <a:pos x="3" y="215"/>
                </a:cxn>
                <a:cxn ang="0">
                  <a:pos x="23" y="177"/>
                </a:cxn>
                <a:cxn ang="0">
                  <a:pos x="67" y="144"/>
                </a:cxn>
                <a:cxn ang="0">
                  <a:pos x="49" y="119"/>
                </a:cxn>
                <a:cxn ang="0">
                  <a:pos x="33" y="88"/>
                </a:cxn>
                <a:cxn ang="0">
                  <a:pos x="34" y="47"/>
                </a:cxn>
                <a:cxn ang="0">
                  <a:pos x="63" y="13"/>
                </a:cxn>
                <a:cxn ang="0">
                  <a:pos x="112" y="0"/>
                </a:cxn>
              </a:cxnLst>
              <a:rect l="0" t="0" r="r" b="b"/>
              <a:pathLst>
                <a:path w="250" h="324">
                  <a:moveTo>
                    <a:pt x="88" y="173"/>
                  </a:moveTo>
                  <a:lnTo>
                    <a:pt x="67" y="185"/>
                  </a:lnTo>
                  <a:lnTo>
                    <a:pt x="51" y="200"/>
                  </a:lnTo>
                  <a:lnTo>
                    <a:pt x="43" y="218"/>
                  </a:lnTo>
                  <a:lnTo>
                    <a:pt x="40" y="238"/>
                  </a:lnTo>
                  <a:lnTo>
                    <a:pt x="42" y="255"/>
                  </a:lnTo>
                  <a:lnTo>
                    <a:pt x="50" y="269"/>
                  </a:lnTo>
                  <a:lnTo>
                    <a:pt x="61" y="279"/>
                  </a:lnTo>
                  <a:lnTo>
                    <a:pt x="77" y="286"/>
                  </a:lnTo>
                  <a:lnTo>
                    <a:pt x="97" y="289"/>
                  </a:lnTo>
                  <a:lnTo>
                    <a:pt x="119" y="285"/>
                  </a:lnTo>
                  <a:lnTo>
                    <a:pt x="139" y="276"/>
                  </a:lnTo>
                  <a:lnTo>
                    <a:pt x="156" y="262"/>
                  </a:lnTo>
                  <a:lnTo>
                    <a:pt x="88" y="173"/>
                  </a:lnTo>
                  <a:close/>
                  <a:moveTo>
                    <a:pt x="112" y="0"/>
                  </a:moveTo>
                  <a:lnTo>
                    <a:pt x="144" y="3"/>
                  </a:lnTo>
                  <a:lnTo>
                    <a:pt x="170" y="13"/>
                  </a:lnTo>
                  <a:lnTo>
                    <a:pt x="196" y="28"/>
                  </a:lnTo>
                  <a:lnTo>
                    <a:pt x="199" y="30"/>
                  </a:lnTo>
                  <a:lnTo>
                    <a:pt x="178" y="64"/>
                  </a:lnTo>
                  <a:lnTo>
                    <a:pt x="175" y="61"/>
                  </a:lnTo>
                  <a:lnTo>
                    <a:pt x="153" y="47"/>
                  </a:lnTo>
                  <a:lnTo>
                    <a:pt x="134" y="38"/>
                  </a:lnTo>
                  <a:lnTo>
                    <a:pt x="112" y="37"/>
                  </a:lnTo>
                  <a:lnTo>
                    <a:pt x="95" y="38"/>
                  </a:lnTo>
                  <a:lnTo>
                    <a:pt x="83" y="45"/>
                  </a:lnTo>
                  <a:lnTo>
                    <a:pt x="74" y="55"/>
                  </a:lnTo>
                  <a:lnTo>
                    <a:pt x="71" y="68"/>
                  </a:lnTo>
                  <a:lnTo>
                    <a:pt x="74" y="82"/>
                  </a:lnTo>
                  <a:lnTo>
                    <a:pt x="80" y="95"/>
                  </a:lnTo>
                  <a:lnTo>
                    <a:pt x="90" y="109"/>
                  </a:lnTo>
                  <a:lnTo>
                    <a:pt x="179" y="228"/>
                  </a:lnTo>
                  <a:lnTo>
                    <a:pt x="189" y="205"/>
                  </a:lnTo>
                  <a:lnTo>
                    <a:pt x="197" y="178"/>
                  </a:lnTo>
                  <a:lnTo>
                    <a:pt x="199" y="176"/>
                  </a:lnTo>
                  <a:lnTo>
                    <a:pt x="234" y="185"/>
                  </a:lnTo>
                  <a:lnTo>
                    <a:pt x="233" y="188"/>
                  </a:lnTo>
                  <a:lnTo>
                    <a:pt x="220" y="225"/>
                  </a:lnTo>
                  <a:lnTo>
                    <a:pt x="203" y="258"/>
                  </a:lnTo>
                  <a:lnTo>
                    <a:pt x="250" y="320"/>
                  </a:lnTo>
                  <a:lnTo>
                    <a:pt x="202" y="320"/>
                  </a:lnTo>
                  <a:lnTo>
                    <a:pt x="179" y="289"/>
                  </a:lnTo>
                  <a:lnTo>
                    <a:pt x="153" y="309"/>
                  </a:lnTo>
                  <a:lnTo>
                    <a:pt x="125" y="320"/>
                  </a:lnTo>
                  <a:lnTo>
                    <a:pt x="95" y="324"/>
                  </a:lnTo>
                  <a:lnTo>
                    <a:pt x="67" y="322"/>
                  </a:lnTo>
                  <a:lnTo>
                    <a:pt x="44" y="314"/>
                  </a:lnTo>
                  <a:lnTo>
                    <a:pt x="26" y="302"/>
                  </a:lnTo>
                  <a:lnTo>
                    <a:pt x="12" y="285"/>
                  </a:lnTo>
                  <a:lnTo>
                    <a:pt x="3" y="263"/>
                  </a:lnTo>
                  <a:lnTo>
                    <a:pt x="0" y="238"/>
                  </a:lnTo>
                  <a:lnTo>
                    <a:pt x="3" y="215"/>
                  </a:lnTo>
                  <a:lnTo>
                    <a:pt x="10" y="194"/>
                  </a:lnTo>
                  <a:lnTo>
                    <a:pt x="23" y="177"/>
                  </a:lnTo>
                  <a:lnTo>
                    <a:pt x="42" y="160"/>
                  </a:lnTo>
                  <a:lnTo>
                    <a:pt x="67" y="144"/>
                  </a:lnTo>
                  <a:lnTo>
                    <a:pt x="59" y="133"/>
                  </a:lnTo>
                  <a:lnTo>
                    <a:pt x="49" y="119"/>
                  </a:lnTo>
                  <a:lnTo>
                    <a:pt x="40" y="103"/>
                  </a:lnTo>
                  <a:lnTo>
                    <a:pt x="33" y="88"/>
                  </a:lnTo>
                  <a:lnTo>
                    <a:pt x="32" y="69"/>
                  </a:lnTo>
                  <a:lnTo>
                    <a:pt x="34" y="47"/>
                  </a:lnTo>
                  <a:lnTo>
                    <a:pt x="46" y="27"/>
                  </a:lnTo>
                  <a:lnTo>
                    <a:pt x="63" y="13"/>
                  </a:lnTo>
                  <a:lnTo>
                    <a:pt x="85" y="3"/>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1000" b="0" i="0">
                <a:latin typeface="Inter" panose="020B0502030000000004" pitchFamily="34" charset="0"/>
                <a:ea typeface="Inter" panose="020B0502030000000004" pitchFamily="34" charset="0"/>
                <a:cs typeface="Inter" panose="020B0606030504020204" pitchFamily="34" charset="0"/>
              </a:endParaRPr>
            </a:p>
          </p:txBody>
        </p:sp>
      </p:grpSp>
    </p:spTree>
    <p:extLst>
      <p:ext uri="{BB962C8B-B14F-4D97-AF65-F5344CB8AC3E}">
        <p14:creationId xmlns:p14="http://schemas.microsoft.com/office/powerpoint/2010/main" val="156245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b="0" i="0" kern="1200">
        <a:solidFill>
          <a:schemeClr val="tx1"/>
        </a:solidFill>
        <a:latin typeface="Inter" panose="020B0502030000000004" pitchFamily="34" charset="0"/>
        <a:ea typeface="Inter" panose="020B0502030000000004" pitchFamily="34" charset="0"/>
        <a:cs typeface="Inter" panose="020B0606030504020204" pitchFamily="34" charset="0"/>
      </a:defRPr>
    </a:lvl1pPr>
    <a:lvl2pPr marL="457200" algn="l" defTabSz="457200" rtl="0" eaLnBrk="1" latinLnBrk="0" hangingPunct="1">
      <a:defRPr sz="1000" b="0" i="0" kern="1200">
        <a:solidFill>
          <a:schemeClr val="tx1"/>
        </a:solidFill>
        <a:latin typeface="Inter" panose="020B0502030000000004" pitchFamily="34" charset="0"/>
        <a:ea typeface="Inter" panose="020B0502030000000004" pitchFamily="34" charset="0"/>
        <a:cs typeface="Inter" panose="020B0606030504020204" pitchFamily="34" charset="0"/>
      </a:defRPr>
    </a:lvl2pPr>
    <a:lvl3pPr marL="914400" algn="l" defTabSz="457200" rtl="0" eaLnBrk="1" latinLnBrk="0" hangingPunct="1">
      <a:defRPr sz="1000" b="0" i="0" kern="1200">
        <a:solidFill>
          <a:schemeClr val="tx1"/>
        </a:solidFill>
        <a:latin typeface="Inter" panose="020B0502030000000004" pitchFamily="34" charset="0"/>
        <a:ea typeface="Inter" panose="020B0502030000000004" pitchFamily="34" charset="0"/>
        <a:cs typeface="Inter" panose="020B0606030504020204" pitchFamily="34" charset="0"/>
      </a:defRPr>
    </a:lvl3pPr>
    <a:lvl4pPr marL="1371600" algn="l" defTabSz="457200" rtl="0" eaLnBrk="1" latinLnBrk="0" hangingPunct="1">
      <a:defRPr sz="1000" b="0" i="0" kern="1200">
        <a:solidFill>
          <a:schemeClr val="tx1"/>
        </a:solidFill>
        <a:latin typeface="Inter" panose="020B0502030000000004" pitchFamily="34" charset="0"/>
        <a:ea typeface="Inter" panose="020B0502030000000004" pitchFamily="34" charset="0"/>
        <a:cs typeface="Inter" panose="020B0606030504020204" pitchFamily="34" charset="0"/>
      </a:defRPr>
    </a:lvl4pPr>
    <a:lvl5pPr marL="1828800" algn="l" defTabSz="457200" rtl="0" eaLnBrk="1" latinLnBrk="0" hangingPunct="1">
      <a:defRPr sz="1000" b="0" i="0" kern="1200">
        <a:solidFill>
          <a:schemeClr val="tx1"/>
        </a:solidFill>
        <a:latin typeface="Inter" panose="020B0502030000000004" pitchFamily="34" charset="0"/>
        <a:ea typeface="Inter" panose="020B0502030000000004" pitchFamily="34" charset="0"/>
        <a:cs typeface="Inter"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uer-gruender.de/wissen/unternehmen-fuehren/buchhaltung/debitorenbuchhaltung/forderungsmanagemen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unternehmensregister.de/ure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737C24F-13C3-1E47-A379-05B37CA0E5AC}" type="slidenum">
              <a:rPr lang="de-DE" smtClean="0"/>
              <a:pPr/>
              <a:t>1</a:t>
            </a:fld>
            <a:endParaRPr lang="de-DE"/>
          </a:p>
        </p:txBody>
      </p:sp>
    </p:spTree>
    <p:extLst>
      <p:ext uri="{BB962C8B-B14F-4D97-AF65-F5344CB8AC3E}">
        <p14:creationId xmlns:p14="http://schemas.microsoft.com/office/powerpoint/2010/main" val="423882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algn="l">
              <a:buFont typeface="Arial" panose="020B0604020202020204" pitchFamily="34" charset="0"/>
              <a:buChar char="•"/>
            </a:pPr>
            <a:r>
              <a:rPr lang="de-DE" b="0" i="0" dirty="0">
                <a:solidFill>
                  <a:srgbClr val="606365"/>
                </a:solidFill>
                <a:effectLst/>
                <a:latin typeface="droid_serif"/>
              </a:rPr>
              <a:t>Schreiben Sie Rechnung zeitnah zur Leistungserstellung. Durch die Einräumung von Skonto können Sie einen Zahlungsanreiz setzen.</a:t>
            </a:r>
          </a:p>
          <a:p>
            <a:pPr algn="l">
              <a:buFont typeface="Arial" panose="020B0604020202020204" pitchFamily="34" charset="0"/>
              <a:buChar char="•"/>
            </a:pPr>
            <a:r>
              <a:rPr lang="de-DE" b="0" i="0" dirty="0">
                <a:solidFill>
                  <a:srgbClr val="606365"/>
                </a:solidFill>
                <a:effectLst/>
                <a:latin typeface="droid_serif"/>
              </a:rPr>
              <a:t>Betreiben Sie ein </a:t>
            </a:r>
            <a:r>
              <a:rPr lang="de-DE" b="0" i="0" u="none" strike="noStrike" dirty="0">
                <a:solidFill>
                  <a:srgbClr val="606365"/>
                </a:solidFill>
                <a:effectLst/>
                <a:latin typeface="droid_serif"/>
                <a:hlinkClick r:id="rId3"/>
              </a:rPr>
              <a:t>gutes Forderungsmanagement</a:t>
            </a:r>
            <a:r>
              <a:rPr lang="de-DE" b="0" i="0" dirty="0">
                <a:solidFill>
                  <a:srgbClr val="606365"/>
                </a:solidFill>
                <a:effectLst/>
                <a:latin typeface="droid_serif"/>
              </a:rPr>
              <a:t> - führen Sie Buch darüber, wer Ihnen noch Geld schuldet, wann die Rechnung geschrieben wurde, wie lange die Zahlung schon überfällig ist. Schreiben Sie Mahnung und telefonieren Sie hinterher. Im Notfall greifen Sie auch zu weiteren rechtlichen Maßnahmen.</a:t>
            </a:r>
          </a:p>
          <a:p>
            <a:pPr algn="l">
              <a:buFont typeface="Arial" panose="020B0604020202020204" pitchFamily="34" charset="0"/>
              <a:buChar char="•"/>
            </a:pPr>
            <a:r>
              <a:rPr lang="de-DE" b="0" i="0" dirty="0">
                <a:solidFill>
                  <a:srgbClr val="606365"/>
                </a:solidFill>
                <a:effectLst/>
                <a:latin typeface="droid_serif"/>
              </a:rPr>
              <a:t>Versuchen Sie Abschlagszahlungen zu vereinbaren, so dass erste Zahlungen bereits mit Vertragsschluss zu leisten sind und dann Meilen-</a:t>
            </a:r>
            <a:r>
              <a:rPr lang="de-DE" b="0" i="0" dirty="0" err="1">
                <a:solidFill>
                  <a:srgbClr val="606365"/>
                </a:solidFill>
                <a:effectLst/>
                <a:latin typeface="droid_serif"/>
              </a:rPr>
              <a:t>steinzahlungen</a:t>
            </a:r>
            <a:r>
              <a:rPr lang="de-DE" b="0" i="0" dirty="0">
                <a:solidFill>
                  <a:srgbClr val="606365"/>
                </a:solidFill>
                <a:effectLst/>
                <a:latin typeface="droid_serif"/>
              </a:rPr>
              <a:t> stattfinden.</a:t>
            </a:r>
          </a:p>
          <a:p>
            <a:pPr algn="l">
              <a:buFont typeface="Arial" panose="020B0604020202020204" pitchFamily="34" charset="0"/>
              <a:buChar char="•"/>
            </a:pPr>
            <a:r>
              <a:rPr lang="de-DE" b="0" i="0" dirty="0">
                <a:solidFill>
                  <a:srgbClr val="606365"/>
                </a:solidFill>
                <a:effectLst/>
                <a:latin typeface="droid_serif"/>
              </a:rPr>
              <a:t>Vermeiden Sie Abhängigkeiten von wenigen Kunden, dies reduziert das Risiko des Zahlungsausfalls.</a:t>
            </a:r>
          </a:p>
          <a:p>
            <a:pPr algn="l">
              <a:buFont typeface="Arial" panose="020B0604020202020204" pitchFamily="34" charset="0"/>
              <a:buChar char="•"/>
            </a:pPr>
            <a:r>
              <a:rPr lang="de-DE" b="0" i="0" dirty="0">
                <a:solidFill>
                  <a:srgbClr val="606365"/>
                </a:solidFill>
                <a:effectLst/>
                <a:latin typeface="droid_serif"/>
              </a:rPr>
              <a:t>Prüfen Sie ob Factoring für Sie infrage kommt. Beim Factoring verkaufen Sie Ihre Forderungen gegen einen Abschlag weiter an ein anderes Unternehmen. Dies verschafft Ihnen Liquidität. Jedoch verringern sich Ihre Einnahmen.</a:t>
            </a:r>
          </a:p>
          <a:p>
            <a:pPr algn="l">
              <a:buFont typeface="Arial" panose="020B0604020202020204" pitchFamily="34" charset="0"/>
              <a:buChar char="•"/>
            </a:pPr>
            <a:r>
              <a:rPr lang="de-DE" b="0" i="0" dirty="0">
                <a:solidFill>
                  <a:srgbClr val="606365"/>
                </a:solidFill>
                <a:effectLst/>
                <a:latin typeface="droid_serif"/>
              </a:rPr>
              <a:t>Bei Großaufträgen können Sie sich über Ihre Kunden im </a:t>
            </a:r>
            <a:r>
              <a:rPr lang="de-DE" b="0" i="0" u="none" strike="noStrike" dirty="0">
                <a:solidFill>
                  <a:srgbClr val="606365"/>
                </a:solidFill>
                <a:effectLst/>
                <a:latin typeface="droid_serif"/>
                <a:hlinkClick r:id="rId4" tooltip="Externer Link zum Unternehmensregister."/>
              </a:rPr>
              <a:t>Unternehmensregister</a:t>
            </a:r>
            <a:r>
              <a:rPr lang="de-DE" b="0" i="0" dirty="0">
                <a:solidFill>
                  <a:srgbClr val="606365"/>
                </a:solidFill>
                <a:effectLst/>
                <a:latin typeface="droid_serif"/>
              </a:rPr>
              <a:t> erkundigen und zumindest eine Bilanz einsehen. Dies hilft bei der Beurteilung der finanziellen Situation des Abnehmers.</a:t>
            </a:r>
          </a:p>
          <a:p>
            <a:pPr algn="l">
              <a:buFont typeface="Arial" panose="020B0604020202020204" pitchFamily="34" charset="0"/>
              <a:buChar char="•"/>
            </a:pPr>
            <a:endParaRPr lang="de-DE" b="0" i="0" dirty="0">
              <a:solidFill>
                <a:srgbClr val="606365"/>
              </a:solidFill>
              <a:effectLst/>
              <a:latin typeface="droid_serif"/>
            </a:endParaRPr>
          </a:p>
          <a:p>
            <a:pPr algn="l">
              <a:buFont typeface="Arial" panose="020B0604020202020204" pitchFamily="34" charset="0"/>
              <a:buNone/>
            </a:pPr>
            <a:r>
              <a:rPr lang="de-DE" b="0" i="0" dirty="0">
                <a:solidFill>
                  <a:srgbClr val="606365"/>
                </a:solidFill>
                <a:effectLst/>
                <a:latin typeface="droid_serif"/>
              </a:rPr>
              <a:t>´Downloadbare AGB</a:t>
            </a:r>
          </a:p>
          <a:p>
            <a:pPr algn="l">
              <a:buFont typeface="Arial" panose="020B0604020202020204" pitchFamily="34" charset="0"/>
              <a:buNone/>
            </a:pPr>
            <a:r>
              <a:rPr lang="de-DE" b="0" i="0" dirty="0">
                <a:solidFill>
                  <a:srgbClr val="606365"/>
                </a:solidFill>
                <a:effectLst/>
                <a:latin typeface="droid_serif"/>
              </a:rPr>
              <a:t>§3 Absatz 2 Preise </a:t>
            </a:r>
          </a:p>
          <a:p>
            <a:pPr algn="l">
              <a:buFont typeface="Arial" panose="020B0604020202020204" pitchFamily="34" charset="0"/>
              <a:buNone/>
            </a:pPr>
            <a:endParaRPr lang="de-DE" b="0" i="0" dirty="0">
              <a:solidFill>
                <a:srgbClr val="606365"/>
              </a:solidFill>
              <a:effectLst/>
              <a:latin typeface="droid_serif"/>
            </a:endParaRPr>
          </a:p>
          <a:p>
            <a:pPr algn="l">
              <a:buFont typeface="Arial" panose="020B0604020202020204" pitchFamily="34" charset="0"/>
              <a:buNone/>
            </a:pPr>
            <a:endParaRPr lang="de-DE" b="0" i="0" dirty="0">
              <a:solidFill>
                <a:srgbClr val="606365"/>
              </a:solidFill>
              <a:effectLst/>
              <a:latin typeface="droid_serif"/>
            </a:endParaRPr>
          </a:p>
          <a:p>
            <a:pPr latinLnBrk="0"/>
            <a:r>
              <a:rPr lang="de-DE" b="1" dirty="0">
                <a:solidFill>
                  <a:srgbClr val="B6424C"/>
                </a:solidFill>
                <a:effectLst/>
              </a:rPr>
              <a:t>AGB-</a:t>
            </a:r>
            <a:r>
              <a:rPr lang="de-DE" b="1" dirty="0" err="1">
                <a:solidFill>
                  <a:srgbClr val="B6424C"/>
                </a:solidFill>
                <a:effectLst/>
              </a:rPr>
              <a:t>Papier</a:t>
            </a:r>
            <a:r>
              <a:rPr lang="de-DE" dirty="0" err="1">
                <a:solidFill>
                  <a:srgbClr val="B6424C"/>
                </a:solidFill>
                <a:effectLst/>
              </a:rPr>
              <a:t>Hier</a:t>
            </a:r>
            <a:r>
              <a:rPr lang="de-DE" dirty="0">
                <a:solidFill>
                  <a:srgbClr val="B6424C"/>
                </a:solidFill>
                <a:effectLst/>
              </a:rPr>
              <a:t> finden Sie die </a:t>
            </a:r>
            <a:r>
              <a:rPr lang="de-DE" b="1" dirty="0">
                <a:solidFill>
                  <a:srgbClr val="B6424C"/>
                </a:solidFill>
                <a:effectLst/>
              </a:rPr>
              <a:t>AGB der Küche&amp;Co GmbH</a:t>
            </a:r>
            <a:r>
              <a:rPr lang="de-DE" dirty="0">
                <a:solidFill>
                  <a:srgbClr val="B6424C"/>
                </a:solidFill>
                <a:effectLst/>
              </a:rPr>
              <a:t> für den Küchenverkauf, die ausschließlich in den eigenen Studios der Zentrale zum Einsatz kommen. Das AGB-Papier wird nur für die eigenen Studios im Mediashop vorgehalten, damit diese es hier bestellen können. Wir übernehmen keinerlei Haftung bei dem Einsatz durch Dritte.</a:t>
            </a:r>
            <a:endParaRPr lang="de-DE" dirty="0">
              <a:effectLst/>
            </a:endParaRPr>
          </a:p>
          <a:p>
            <a:pPr latinLnBrk="0"/>
            <a:r>
              <a:rPr lang="de-DE" dirty="0">
                <a:solidFill>
                  <a:srgbClr val="B6424C"/>
                </a:solidFill>
                <a:effectLst/>
              </a:rPr>
              <a:t>Wir empfehlen jedem Franchise-Partner dringend, sich eigene AGB von einem Rechtsberater erstellen zu lassen. Sie können sich bei der Erstellung eigener AGB thematisch an unseren AGB orientieren.</a:t>
            </a:r>
            <a:endParaRPr lang="de-DE" dirty="0">
              <a:effectLst/>
            </a:endParaRPr>
          </a:p>
          <a:p>
            <a:pPr latinLnBrk="0"/>
            <a:r>
              <a:rPr lang="de-DE" dirty="0">
                <a:solidFill>
                  <a:srgbClr val="B6424C"/>
                </a:solidFill>
                <a:effectLst/>
              </a:rPr>
              <a:t>Wählen Sie aus ob Sie das Werbemittel </a:t>
            </a:r>
            <a:r>
              <a:rPr lang="de-DE" b="1" dirty="0">
                <a:solidFill>
                  <a:srgbClr val="B6424C"/>
                </a:solidFill>
                <a:effectLst/>
              </a:rPr>
              <a:t>gedruckt</a:t>
            </a:r>
            <a:r>
              <a:rPr lang="de-DE" dirty="0">
                <a:solidFill>
                  <a:srgbClr val="B6424C"/>
                </a:solidFill>
                <a:effectLst/>
              </a:rPr>
              <a:t> oder </a:t>
            </a:r>
            <a:r>
              <a:rPr lang="de-DE" b="1" dirty="0">
                <a:solidFill>
                  <a:srgbClr val="B6424C"/>
                </a:solidFill>
                <a:effectLst/>
              </a:rPr>
              <a:t>zum</a:t>
            </a:r>
            <a:endParaRPr lang="de-DE" dirty="0">
              <a:effectLst/>
            </a:endParaRPr>
          </a:p>
          <a:p>
            <a:pPr latinLnBrk="0"/>
            <a:r>
              <a:rPr lang="de-DE" b="1" dirty="0">
                <a:solidFill>
                  <a:srgbClr val="B6424C"/>
                </a:solidFill>
                <a:effectLst/>
              </a:rPr>
              <a:t>zum Download</a:t>
            </a:r>
            <a:r>
              <a:rPr lang="de-DE" dirty="0">
                <a:solidFill>
                  <a:srgbClr val="B6424C"/>
                </a:solidFill>
                <a:effectLst/>
              </a:rPr>
              <a:t> bestellen möchten. Bei der Variante zum Download, müssen Sie sich</a:t>
            </a:r>
            <a:br>
              <a:rPr lang="de-DE" dirty="0">
                <a:effectLst/>
              </a:rPr>
            </a:br>
            <a:endParaRPr lang="de-DE" dirty="0">
              <a:effectLst/>
            </a:endParaRPr>
          </a:p>
          <a:p>
            <a:pPr latinLnBrk="0"/>
            <a:r>
              <a:rPr lang="de-DE" dirty="0">
                <a:solidFill>
                  <a:srgbClr val="B6424C"/>
                </a:solidFill>
                <a:effectLst/>
              </a:rPr>
              <a:t>selbst um den Druck kümmern.</a:t>
            </a:r>
            <a:endParaRPr lang="de-DE" dirty="0">
              <a:effectLst/>
            </a:endParaRPr>
          </a:p>
          <a:p>
            <a:pPr algn="l">
              <a:buFont typeface="Arial" panose="020B0604020202020204" pitchFamily="34" charset="0"/>
              <a:buNone/>
            </a:pPr>
            <a:endParaRPr lang="de-DE" b="0" i="0" dirty="0">
              <a:solidFill>
                <a:srgbClr val="606365"/>
              </a:solidFill>
              <a:effectLst/>
              <a:latin typeface="droid_serif"/>
            </a:endParaRPr>
          </a:p>
          <a:p>
            <a:endParaRPr lang="de-DE" dirty="0"/>
          </a:p>
        </p:txBody>
      </p:sp>
      <p:sp>
        <p:nvSpPr>
          <p:cNvPr id="4" name="Foliennummernplatzhalter 3"/>
          <p:cNvSpPr>
            <a:spLocks noGrp="1"/>
          </p:cNvSpPr>
          <p:nvPr>
            <p:ph type="sldNum" sz="quarter" idx="5"/>
          </p:nvPr>
        </p:nvSpPr>
        <p:spPr/>
        <p:txBody>
          <a:bodyPr/>
          <a:lstStyle/>
          <a:p>
            <a:fld id="{0737C24F-13C3-1E47-A379-05B37CA0E5AC}" type="slidenum">
              <a:rPr lang="de-DE" smtClean="0"/>
              <a:pPr/>
              <a:t>3</a:t>
            </a:fld>
            <a:endParaRPr lang="de-DE"/>
          </a:p>
        </p:txBody>
      </p:sp>
    </p:spTree>
    <p:extLst>
      <p:ext uri="{BB962C8B-B14F-4D97-AF65-F5344CB8AC3E}">
        <p14:creationId xmlns:p14="http://schemas.microsoft.com/office/powerpoint/2010/main" val="180918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737C24F-13C3-1E47-A379-05B37CA0E5AC}" type="slidenum">
              <a:rPr lang="de-DE" smtClean="0"/>
              <a:pPr/>
              <a:t>4</a:t>
            </a:fld>
            <a:endParaRPr lang="de-DE"/>
          </a:p>
        </p:txBody>
      </p:sp>
    </p:spTree>
    <p:extLst>
      <p:ext uri="{BB962C8B-B14F-4D97-AF65-F5344CB8AC3E}">
        <p14:creationId xmlns:p14="http://schemas.microsoft.com/office/powerpoint/2010/main" val="158916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737C24F-13C3-1E47-A379-05B37CA0E5AC}" type="slidenum">
              <a:rPr lang="de-DE" smtClean="0"/>
              <a:pPr/>
              <a:t>13</a:t>
            </a:fld>
            <a:endParaRPr lang="de-DE"/>
          </a:p>
        </p:txBody>
      </p:sp>
    </p:spTree>
    <p:extLst>
      <p:ext uri="{BB962C8B-B14F-4D97-AF65-F5344CB8AC3E}">
        <p14:creationId xmlns:p14="http://schemas.microsoft.com/office/powerpoint/2010/main" val="373662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8CDA5C6-26F1-49C0-A19F-C5F6E22FB40F}"/>
              </a:ext>
            </a:extLst>
          </p:cNvPr>
          <p:cNvSpPr>
            <a:spLocks noGrp="1"/>
          </p:cNvSpPr>
          <p:nvPr>
            <p:ph type="body" sz="quarter" idx="11" hasCustomPrompt="1"/>
          </p:nvPr>
        </p:nvSpPr>
        <p:spPr>
          <a:xfrm>
            <a:off x="588941" y="4322987"/>
            <a:ext cx="8956573" cy="450850"/>
          </a:xfrm>
          <a:prstGeom prst="rect">
            <a:avLst/>
          </a:prstGeom>
        </p:spPr>
        <p:txBody>
          <a:bodyPr/>
          <a:lstStyle>
            <a:lvl1pPr marL="0" indent="0">
              <a:buNone/>
              <a:defRPr sz="1800"/>
            </a:lvl1pPr>
            <a:lvl2pPr marL="457188" indent="0">
              <a:buNone/>
              <a:defRPr/>
            </a:lvl2pPr>
            <a:lvl3pPr marL="914377" indent="0">
              <a:buNone/>
              <a:defRPr/>
            </a:lvl3pPr>
            <a:lvl4pPr marL="1371566" indent="0">
              <a:buNone/>
              <a:defRPr/>
            </a:lvl4pPr>
            <a:lvl5pPr marL="1828755" indent="0">
              <a:buNone/>
              <a:defRPr/>
            </a:lvl5pPr>
          </a:lstStyle>
          <a:p>
            <a:pPr lvl="0"/>
            <a:r>
              <a:rPr lang="de-DE" dirty="0"/>
              <a:t>Ort, Datum, Referent</a:t>
            </a:r>
          </a:p>
        </p:txBody>
      </p:sp>
      <p:sp>
        <p:nvSpPr>
          <p:cNvPr id="36" name="Textplatzhalter 35">
            <a:extLst>
              <a:ext uri="{FF2B5EF4-FFF2-40B4-BE49-F238E27FC236}">
                <a16:creationId xmlns:a16="http://schemas.microsoft.com/office/drawing/2014/main" id="{A91EB54B-5111-4781-8580-51805E2419F6}"/>
              </a:ext>
            </a:extLst>
          </p:cNvPr>
          <p:cNvSpPr>
            <a:spLocks noGrp="1"/>
          </p:cNvSpPr>
          <p:nvPr>
            <p:ph type="body" sz="quarter" idx="10" hasCustomPrompt="1"/>
          </p:nvPr>
        </p:nvSpPr>
        <p:spPr>
          <a:xfrm>
            <a:off x="558926" y="2276914"/>
            <a:ext cx="8986589" cy="1938992"/>
          </a:xfrm>
          <a:prstGeom prst="rect">
            <a:avLst/>
          </a:prstGeom>
        </p:spPr>
        <p:txBody>
          <a:bodyPr wrap="square" lIns="91440" tIns="45720" rIns="91440" bIns="45720">
            <a:noAutofit/>
          </a:bodyPr>
          <a:lstStyle>
            <a:lvl1pPr marL="0" indent="0">
              <a:buNone/>
              <a:defRPr lang="de-DE" sz="6000" b="1" smtClean="0">
                <a:solidFill>
                  <a:srgbClr val="7F7F7F"/>
                </a:solidFill>
                <a:latin typeface="Inter" charset="0"/>
                <a:ea typeface="Inter" charset="0"/>
              </a:defRPr>
            </a:lvl1pPr>
            <a:lvl2pPr marL="171456" indent="0">
              <a:buNone/>
              <a:defRPr lang="de-DE" sz="1800" smtClean="0"/>
            </a:lvl2pPr>
            <a:lvl3pPr marL="685806" indent="0">
              <a:buNone/>
              <a:defRPr lang="de-DE" sz="1800" smtClean="0"/>
            </a:lvl3pPr>
            <a:lvl4pPr marL="1143006" indent="0">
              <a:buNone/>
              <a:defRPr lang="de-DE" sz="1800" smtClean="0"/>
            </a:lvl4pPr>
            <a:lvl5pPr marL="1600206" indent="0">
              <a:buNone/>
              <a:defRPr lang="de-DE" sz="1800"/>
            </a:lvl5pPr>
          </a:lstStyle>
          <a:p>
            <a:pPr marL="0" lvl="0" defTabSz="457200"/>
            <a:r>
              <a:rPr lang="de-DE" dirty="0"/>
              <a:t>Präsentationstitel hinzufügen</a:t>
            </a:r>
          </a:p>
        </p:txBody>
      </p:sp>
      <p:pic>
        <p:nvPicPr>
          <p:cNvPr id="34" name="Grafik 33">
            <a:extLst>
              <a:ext uri="{FF2B5EF4-FFF2-40B4-BE49-F238E27FC236}">
                <a16:creationId xmlns:a16="http://schemas.microsoft.com/office/drawing/2014/main" id="{70F315DE-C5C7-490E-A523-21D3821F46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3853" y="5314838"/>
            <a:ext cx="3802910" cy="1430249"/>
          </a:xfrm>
          <a:prstGeom prst="rect">
            <a:avLst/>
          </a:prstGeom>
        </p:spPr>
      </p:pic>
      <p:sp>
        <p:nvSpPr>
          <p:cNvPr id="32" name="Rechteck 31">
            <a:extLst>
              <a:ext uri="{FF2B5EF4-FFF2-40B4-BE49-F238E27FC236}">
                <a16:creationId xmlns:a16="http://schemas.microsoft.com/office/drawing/2014/main" id="{9ABA12EA-6CF9-4672-B8DB-43E469356ADD}"/>
              </a:ext>
            </a:extLst>
          </p:cNvPr>
          <p:cNvSpPr/>
          <p:nvPr userDrawn="1"/>
        </p:nvSpPr>
        <p:spPr>
          <a:xfrm>
            <a:off x="469470" y="2496350"/>
            <a:ext cx="96837" cy="14724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921220"/>
              </a:solidFill>
              <a:effectLst/>
              <a:highlight>
                <a:srgbClr val="020202"/>
              </a:highlight>
              <a:uLnTx/>
              <a:uFillTx/>
              <a:latin typeface="Inter" panose="020B0502030000000004" pitchFamily="34" charset="0"/>
              <a:ea typeface="+mn-ea"/>
              <a:cs typeface="+mn-cs"/>
            </a:endParaRPr>
          </a:p>
        </p:txBody>
      </p:sp>
      <p:sp>
        <p:nvSpPr>
          <p:cNvPr id="2" name="Rechteck 1">
            <a:extLst>
              <a:ext uri="{FF2B5EF4-FFF2-40B4-BE49-F238E27FC236}">
                <a16:creationId xmlns:a16="http://schemas.microsoft.com/office/drawing/2014/main" id="{90681A8A-CCFD-44BE-BB76-051E70FB1C44}"/>
              </a:ext>
            </a:extLst>
          </p:cNvPr>
          <p:cNvSpPr/>
          <p:nvPr userDrawn="1"/>
        </p:nvSpPr>
        <p:spPr>
          <a:xfrm>
            <a:off x="119063" y="6362700"/>
            <a:ext cx="814387" cy="38238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1332034"/>
      </p:ext>
    </p:extLst>
  </p:cSld>
  <p:clrMapOvr>
    <a:masterClrMapping/>
  </p:clrMapOvr>
  <p:extLst>
    <p:ext uri="{DCECCB84-F9BA-43D5-87BE-67443E8EF086}">
      <p15:sldGuideLst xmlns:p15="http://schemas.microsoft.com/office/powerpoint/2012/main">
        <p15:guide id="1" pos="438" userDrawn="1">
          <p15:clr>
            <a:srgbClr val="FBAE40"/>
          </p15:clr>
        </p15:guide>
        <p15:guide id="2" pos="302" userDrawn="1">
          <p15:clr>
            <a:srgbClr val="FBAE40"/>
          </p15:clr>
        </p15:guide>
        <p15:guide id="3" orient="horz" pos="2500" userDrawn="1">
          <p15:clr>
            <a:srgbClr val="FBAE40"/>
          </p15:clr>
        </p15:guide>
        <p15:guide id="4" orient="horz" pos="15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teili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0" y="2420938"/>
            <a:ext cx="12193631"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8" name="Textplatzhalter 6">
            <a:extLst>
              <a:ext uri="{FF2B5EF4-FFF2-40B4-BE49-F238E27FC236}">
                <a16:creationId xmlns:a16="http://schemas.microsoft.com/office/drawing/2014/main" id="{CE73F5A7-D7ED-4BC4-8B41-438C33D01F04}"/>
              </a:ext>
            </a:extLst>
          </p:cNvPr>
          <p:cNvSpPr>
            <a:spLocks noGrp="1"/>
          </p:cNvSpPr>
          <p:nvPr>
            <p:ph type="body" sz="quarter" idx="19"/>
          </p:nvPr>
        </p:nvSpPr>
        <p:spPr>
          <a:xfrm>
            <a:off x="6203953"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4131807"/>
      </p:ext>
    </p:extLst>
  </p:cSld>
  <p:clrMapOvr>
    <a:masterClrMapping/>
  </p:clrMapOvr>
  <p:hf hdr="0" ftr="0" dt="0"/>
  <p:extLst>
    <p:ext uri="{DCECCB84-F9BA-43D5-87BE-67443E8EF086}">
      <p15:sldGuideLst xmlns:p15="http://schemas.microsoft.com/office/powerpoint/2012/main">
        <p15:guide id="1" orient="horz" pos="709">
          <p15:clr>
            <a:srgbClr val="FBAE40"/>
          </p15:clr>
        </p15:guide>
        <p15:guide id="2" orient="horz" pos="300">
          <p15:clr>
            <a:srgbClr val="FBAE40"/>
          </p15:clr>
        </p15:guide>
        <p15:guide id="3" pos="438">
          <p15:clr>
            <a:srgbClr val="FBAE40"/>
          </p15:clr>
        </p15:guide>
        <p15:guide id="4" pos="302">
          <p15:clr>
            <a:srgbClr val="FBAE40"/>
          </p15:clr>
        </p15:guide>
        <p15:guide id="5" orient="horz" pos="935">
          <p15:clr>
            <a:srgbClr val="FBAE40"/>
          </p15:clr>
        </p15:guide>
        <p15:guide id="6" orient="horz" pos="1525">
          <p15:clr>
            <a:srgbClr val="FBAE40"/>
          </p15:clr>
        </p15:guide>
        <p15:guide id="7" orient="horz" pos="1706">
          <p15:clr>
            <a:srgbClr val="FBAE40"/>
          </p15:clr>
        </p15:guide>
        <p15:guide id="9" pos="1617">
          <p15:clr>
            <a:srgbClr val="FBAE40"/>
          </p15:clr>
        </p15:guide>
        <p15:guide id="10" pos="1527">
          <p15:clr>
            <a:srgbClr val="FBAE40"/>
          </p15:clr>
        </p15:guide>
        <p15:guide id="11" pos="3908">
          <p15:clr>
            <a:srgbClr val="FBAE40"/>
          </p15:clr>
        </p15:guide>
        <p15:guide id="12" pos="7242">
          <p15:clr>
            <a:srgbClr val="FBAE40"/>
          </p15:clr>
        </p15:guide>
        <p15:guide id="13" pos="37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Bild mit Highlight">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0" y="2420938"/>
            <a:ext cx="12193631"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5" name="Textplatzhalter 10">
            <a:extLst>
              <a:ext uri="{FF2B5EF4-FFF2-40B4-BE49-F238E27FC236}">
                <a16:creationId xmlns:a16="http://schemas.microsoft.com/office/drawing/2014/main" id="{5E2228CF-481F-4D9D-97D8-C18D7D462F2E}"/>
              </a:ext>
            </a:extLst>
          </p:cNvPr>
          <p:cNvSpPr>
            <a:spLocks noGrp="1"/>
          </p:cNvSpPr>
          <p:nvPr>
            <p:ph type="body" sz="quarter" idx="16" hasCustomPrompt="1"/>
          </p:nvPr>
        </p:nvSpPr>
        <p:spPr>
          <a:xfrm>
            <a:off x="701083" y="5623153"/>
            <a:ext cx="7927013" cy="1009422"/>
          </a:xfrm>
          <a:prstGeom prst="rect">
            <a:avLst/>
          </a:prstGeom>
          <a:ln w="6350">
            <a:solidFill>
              <a:schemeClr val="accent1"/>
            </a:solidFill>
          </a:ln>
        </p:spPr>
        <p:txBody>
          <a:bodyPr lIns="338400" tIns="172800" rIns="172800" bIns="172800" anchor="ctr">
            <a:normAutofit/>
          </a:bodyPr>
          <a:lstStyle>
            <a:lvl1pPr marL="0" indent="0">
              <a:buNone/>
              <a:defRPr sz="1400" cap="all" baseline="0">
                <a:solidFill>
                  <a:schemeClr val="accent1"/>
                </a:solidFill>
              </a:defRPr>
            </a:lvl1pPr>
            <a:lvl2pPr marL="457188" indent="0">
              <a:buNone/>
              <a:defRPr sz="1200"/>
            </a:lvl2pPr>
            <a:lvl3pPr marL="914377" indent="0">
              <a:buNone/>
              <a:defRPr sz="1100"/>
            </a:lvl3pPr>
            <a:lvl4pPr marL="1371566" indent="0">
              <a:buNone/>
              <a:defRPr sz="1050"/>
            </a:lvl4pPr>
            <a:lvl5pPr marL="1828755" indent="0">
              <a:buNone/>
              <a:defRPr sz="1050"/>
            </a:lvl5pPr>
          </a:lstStyle>
          <a:p>
            <a:pPr lvl="0"/>
            <a:r>
              <a:rPr lang="de-DE" dirty="0"/>
              <a:t>Wichtiger Inhalt: Die Zusammenfassung hier hinzufügen</a:t>
            </a:r>
          </a:p>
        </p:txBody>
      </p:sp>
      <p:sp>
        <p:nvSpPr>
          <p:cNvPr id="22" name="Rechteck 21">
            <a:extLst>
              <a:ext uri="{FF2B5EF4-FFF2-40B4-BE49-F238E27FC236}">
                <a16:creationId xmlns:a16="http://schemas.microsoft.com/office/drawing/2014/main" id="{DFDD030A-9BF2-4F06-9F9D-414455348863}"/>
              </a:ext>
            </a:extLst>
          </p:cNvPr>
          <p:cNvSpPr/>
          <p:nvPr userDrawn="1"/>
        </p:nvSpPr>
        <p:spPr>
          <a:xfrm>
            <a:off x="431406" y="5897201"/>
            <a:ext cx="607147" cy="49727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4" name="Pfeil nach rechts 33">
            <a:extLst>
              <a:ext uri="{FF2B5EF4-FFF2-40B4-BE49-F238E27FC236}">
                <a16:creationId xmlns:a16="http://schemas.microsoft.com/office/drawing/2014/main" id="{135FF9E5-5413-4A2A-A854-308F16D2338D}"/>
              </a:ext>
            </a:extLst>
          </p:cNvPr>
          <p:cNvSpPr/>
          <p:nvPr userDrawn="1"/>
        </p:nvSpPr>
        <p:spPr>
          <a:xfrm>
            <a:off x="571495" y="5965781"/>
            <a:ext cx="326967" cy="335171"/>
          </a:xfrm>
          <a:prstGeom prst="rightArrow">
            <a:avLst/>
          </a:prstGeom>
          <a:noFill/>
          <a:ln>
            <a:solidFill>
              <a:srgbClr val="9212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rgbClr val="921221"/>
                </a:solidFill>
              </a:ln>
              <a:latin typeface="Inter" panose="02000503000000020004" pitchFamily="2" charset="0"/>
            </a:endParaRPr>
          </a:p>
        </p:txBody>
      </p:sp>
      <p:sp>
        <p:nvSpPr>
          <p:cNvPr id="3" name="Textplatzhalter 2">
            <a:extLst>
              <a:ext uri="{FF2B5EF4-FFF2-40B4-BE49-F238E27FC236}">
                <a16:creationId xmlns:a16="http://schemas.microsoft.com/office/drawing/2014/main" id="{34C589CF-7385-4FC9-B560-1EEA34367A9D}"/>
              </a:ext>
            </a:extLst>
          </p:cNvPr>
          <p:cNvSpPr>
            <a:spLocks noGrp="1"/>
          </p:cNvSpPr>
          <p:nvPr>
            <p:ph type="body" sz="quarter" idx="17" hasCustomPrompt="1"/>
          </p:nvPr>
        </p:nvSpPr>
        <p:spPr>
          <a:xfrm>
            <a:off x="469899" y="5881692"/>
            <a:ext cx="506413" cy="488812"/>
          </a:xfrm>
          <a:prstGeom prst="rect">
            <a:avLst/>
          </a:prstGeom>
          <a:solidFill>
            <a:schemeClr val="tx2">
              <a:lumMod val="40000"/>
              <a:lumOff val="60000"/>
            </a:schemeClr>
          </a:solidFill>
        </p:spPr>
        <p:txBody>
          <a:bodyPr/>
          <a:lstStyle>
            <a:lvl1pPr marL="0" indent="0">
              <a:buNone/>
              <a:defRPr sz="1100"/>
            </a:lvl1pPr>
            <a:lvl2pPr marL="457188" indent="0">
              <a:buNone/>
              <a:defRPr sz="1050"/>
            </a:lvl2pPr>
            <a:lvl3pPr marL="914377" indent="0">
              <a:buNone/>
              <a:defRPr sz="1000"/>
            </a:lvl3pPr>
            <a:lvl4pPr marL="1371566" indent="0">
              <a:buNone/>
              <a:defRPr sz="900"/>
            </a:lvl4pPr>
            <a:lvl5pPr marL="1828755" indent="0">
              <a:buNone/>
              <a:defRPr sz="900"/>
            </a:lvl5pPr>
          </a:lstStyle>
          <a:p>
            <a:pPr lvl="0"/>
            <a:r>
              <a:rPr lang="de-DE" dirty="0"/>
              <a:t> </a:t>
            </a:r>
          </a:p>
        </p:txBody>
      </p:sp>
      <p:sp>
        <p:nvSpPr>
          <p:cNvPr id="27" name="Textplatzhalter 2">
            <a:extLst>
              <a:ext uri="{FF2B5EF4-FFF2-40B4-BE49-F238E27FC236}">
                <a16:creationId xmlns:a16="http://schemas.microsoft.com/office/drawing/2014/main" id="{42B6DAA0-B9C6-4C4A-AAF3-EA4495BC724C}"/>
              </a:ext>
            </a:extLst>
          </p:cNvPr>
          <p:cNvSpPr>
            <a:spLocks noGrp="1"/>
          </p:cNvSpPr>
          <p:nvPr>
            <p:ph type="body" sz="quarter" idx="18" hasCustomPrompt="1"/>
          </p:nvPr>
        </p:nvSpPr>
        <p:spPr>
          <a:xfrm>
            <a:off x="535951" y="5964098"/>
            <a:ext cx="324000" cy="324000"/>
          </a:xfrm>
          <a:prstGeom prst="rect">
            <a:avLst/>
          </a:prstGeom>
          <a:blipFill>
            <a:blip r:embed="rId4"/>
            <a:stretch>
              <a:fillRect/>
            </a:stretch>
          </a:blipFill>
        </p:spPr>
        <p:txBody>
          <a:bodyPr/>
          <a:lstStyle>
            <a:lvl1pPr marL="0" indent="0">
              <a:buNone/>
              <a:defRPr sz="1100"/>
            </a:lvl1pPr>
            <a:lvl2pPr marL="457188" indent="0">
              <a:buNone/>
              <a:defRPr sz="1050"/>
            </a:lvl2pPr>
            <a:lvl3pPr marL="914377" indent="0">
              <a:buNone/>
              <a:defRPr sz="1000"/>
            </a:lvl3pPr>
            <a:lvl4pPr marL="1371566" indent="0">
              <a:buNone/>
              <a:defRPr sz="900"/>
            </a:lvl4pPr>
            <a:lvl5pPr marL="1828755" indent="0">
              <a:buNone/>
              <a:defRPr sz="900"/>
            </a:lvl5pPr>
          </a:lstStyle>
          <a:p>
            <a:pPr lvl="0"/>
            <a:r>
              <a:rPr lang="de-DE" dirty="0"/>
              <a:t> </a:t>
            </a:r>
          </a:p>
        </p:txBody>
      </p:sp>
      <p:sp>
        <p:nvSpPr>
          <p:cNvPr id="5" name="Bildplatzhalter 4">
            <a:extLst>
              <a:ext uri="{FF2B5EF4-FFF2-40B4-BE49-F238E27FC236}">
                <a16:creationId xmlns:a16="http://schemas.microsoft.com/office/drawing/2014/main" id="{5FDE8E8A-2BBA-4C97-839B-55F756CA9EAC}"/>
              </a:ext>
            </a:extLst>
          </p:cNvPr>
          <p:cNvSpPr>
            <a:spLocks noGrp="1"/>
          </p:cNvSpPr>
          <p:nvPr>
            <p:ph type="pic" sz="quarter" idx="20"/>
          </p:nvPr>
        </p:nvSpPr>
        <p:spPr>
          <a:xfrm>
            <a:off x="6203950" y="2420938"/>
            <a:ext cx="5988050" cy="3108715"/>
          </a:xfrm>
          <a:prstGeom prst="rect">
            <a:avLst/>
          </a:prstGeom>
          <a:blipFill dpi="0" rotWithShape="1">
            <a:blip r:embed="rId5"/>
            <a:srcRect/>
            <a:stretch>
              <a:fillRect/>
            </a:stretch>
          </a:blipFill>
        </p:spPr>
        <p:txBody>
          <a:bodyPr/>
          <a:lstStyle>
            <a:lvl1pPr marL="0" indent="0" algn="ctr">
              <a:buNone/>
              <a:defRPr sz="2000"/>
            </a:lvl1pPr>
          </a:lstStyle>
          <a:p>
            <a:endParaRPr lang="de-DE"/>
          </a:p>
        </p:txBody>
      </p:sp>
    </p:spTree>
    <p:extLst>
      <p:ext uri="{BB962C8B-B14F-4D97-AF65-F5344CB8AC3E}">
        <p14:creationId xmlns:p14="http://schemas.microsoft.com/office/powerpoint/2010/main" val="475614907"/>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1" pos="3908" userDrawn="1">
          <p15:clr>
            <a:srgbClr val="FBAE40"/>
          </p15:clr>
        </p15:guide>
        <p15:guide id="12" pos="7242" userDrawn="1">
          <p15:clr>
            <a:srgbClr val="FBAE40"/>
          </p15:clr>
        </p15:guide>
        <p15:guide id="13" pos="37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Diagram">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1" y="2420938"/>
            <a:ext cx="6096000"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5409343"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328657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6" name="Diagrammplatzhalter 5">
            <a:extLst>
              <a:ext uri="{FF2B5EF4-FFF2-40B4-BE49-F238E27FC236}">
                <a16:creationId xmlns:a16="http://schemas.microsoft.com/office/drawing/2014/main" id="{AC6A7EF2-5D8B-4E04-8415-A98B6CF931B8}"/>
              </a:ext>
            </a:extLst>
          </p:cNvPr>
          <p:cNvSpPr>
            <a:spLocks noGrp="1"/>
          </p:cNvSpPr>
          <p:nvPr>
            <p:ph type="chart" sz="quarter" idx="14"/>
          </p:nvPr>
        </p:nvSpPr>
        <p:spPr>
          <a:xfrm>
            <a:off x="6275388" y="1484313"/>
            <a:ext cx="5210027" cy="4429125"/>
          </a:xfrm>
          <a:prstGeom prst="rect">
            <a:avLst/>
          </a:prstGeom>
        </p:spPr>
        <p:txBody>
          <a:bodyPr/>
          <a:lstStyle>
            <a:lvl1pPr marL="0" indent="0" algn="ctr">
              <a:buNone/>
              <a:defRPr sz="2000"/>
            </a:lvl1pPr>
          </a:lstStyle>
          <a:p>
            <a:endParaRPr lang="de-DE"/>
          </a:p>
        </p:txBody>
      </p:sp>
    </p:spTree>
    <p:extLst>
      <p:ext uri="{BB962C8B-B14F-4D97-AF65-F5344CB8AC3E}">
        <p14:creationId xmlns:p14="http://schemas.microsoft.com/office/powerpoint/2010/main" val="2046448855"/>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und Tabell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1" y="2420938"/>
            <a:ext cx="6096000"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5409343"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328657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3" name="Tabellenplatzhalter 2">
            <a:extLst>
              <a:ext uri="{FF2B5EF4-FFF2-40B4-BE49-F238E27FC236}">
                <a16:creationId xmlns:a16="http://schemas.microsoft.com/office/drawing/2014/main" id="{887FCC25-DDB2-4427-BF2A-BD1A681EE968}"/>
              </a:ext>
            </a:extLst>
          </p:cNvPr>
          <p:cNvSpPr>
            <a:spLocks noGrp="1"/>
          </p:cNvSpPr>
          <p:nvPr>
            <p:ph type="tbl" sz="quarter" idx="14"/>
          </p:nvPr>
        </p:nvSpPr>
        <p:spPr>
          <a:xfrm>
            <a:off x="6275388" y="1484313"/>
            <a:ext cx="5229225" cy="4429125"/>
          </a:xfrm>
          <a:prstGeom prst="rect">
            <a:avLst/>
          </a:prstGeom>
        </p:spPr>
        <p:txBody>
          <a:bodyPr/>
          <a:lstStyle>
            <a:lvl1pPr marL="0" indent="0" algn="ctr">
              <a:buNone/>
              <a:defRPr sz="1800"/>
            </a:lvl1pPr>
          </a:lstStyle>
          <a:p>
            <a:endParaRPr lang="de-DE"/>
          </a:p>
        </p:txBody>
      </p:sp>
    </p:spTree>
    <p:extLst>
      <p:ext uri="{BB962C8B-B14F-4D97-AF65-F5344CB8AC3E}">
        <p14:creationId xmlns:p14="http://schemas.microsoft.com/office/powerpoint/2010/main" val="2875315734"/>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intergrundbild füllend">
    <p:spTree>
      <p:nvGrpSpPr>
        <p:cNvPr id="1" name=""/>
        <p:cNvGrpSpPr/>
        <p:nvPr/>
      </p:nvGrpSpPr>
      <p:grpSpPr>
        <a:xfrm>
          <a:off x="0" y="0"/>
          <a:ext cx="0" cy="0"/>
          <a:chOff x="0" y="0"/>
          <a:chExt cx="0" cy="0"/>
        </a:xfrm>
      </p:grpSpPr>
      <p:sp>
        <p:nvSpPr>
          <p:cNvPr id="12" name="Bildplatzhalter 6">
            <a:extLst>
              <a:ext uri="{FF2B5EF4-FFF2-40B4-BE49-F238E27FC236}">
                <a16:creationId xmlns:a16="http://schemas.microsoft.com/office/drawing/2014/main" id="{83A59ACD-86EA-42E3-B160-E304146EFBBB}"/>
              </a:ext>
            </a:extLst>
          </p:cNvPr>
          <p:cNvSpPr>
            <a:spLocks noGrp="1"/>
          </p:cNvSpPr>
          <p:nvPr>
            <p:ph type="pic" sz="quarter" idx="14"/>
          </p:nvPr>
        </p:nvSpPr>
        <p:spPr>
          <a:xfrm>
            <a:off x="-4763" y="0"/>
            <a:ext cx="12192000" cy="6858000"/>
          </a:xfrm>
          <a:prstGeom prst="rect">
            <a:avLst/>
          </a:prstGeom>
          <a:blipFill>
            <a:blip r:embed="rId2"/>
            <a:stretch>
              <a:fillRect/>
            </a:stretch>
          </a:blipFill>
        </p:spPr>
        <p:txBody>
          <a:bodyPr/>
          <a:lstStyle>
            <a:lvl1pPr marL="0" indent="0" algn="ctr">
              <a:buNone/>
              <a:defRPr sz="2400"/>
            </a:lvl1pPr>
          </a:lstStyle>
          <a:p>
            <a:endParaRPr lang="de-DE" dirty="0"/>
          </a:p>
        </p:txBody>
      </p:sp>
      <p:sp>
        <p:nvSpPr>
          <p:cNvPr id="5" name="Textplatzhalter 4">
            <a:extLst>
              <a:ext uri="{FF2B5EF4-FFF2-40B4-BE49-F238E27FC236}">
                <a16:creationId xmlns:a16="http://schemas.microsoft.com/office/drawing/2014/main" id="{E0AE457B-8EDF-4967-B967-7E636738EA20}"/>
              </a:ext>
            </a:extLst>
          </p:cNvPr>
          <p:cNvSpPr>
            <a:spLocks noGrp="1"/>
          </p:cNvSpPr>
          <p:nvPr>
            <p:ph type="body" sz="quarter" idx="17" hasCustomPrompt="1"/>
          </p:nvPr>
        </p:nvSpPr>
        <p:spPr>
          <a:xfrm>
            <a:off x="479426" y="2557462"/>
            <a:ext cx="5508624" cy="3485725"/>
          </a:xfrm>
          <a:prstGeom prst="rect">
            <a:avLst/>
          </a:prstGeom>
          <a:solidFill>
            <a:schemeClr val="bg2"/>
          </a:solidFill>
        </p:spPr>
        <p:txBody>
          <a:bodyPr/>
          <a:lstStyle>
            <a:lvl1pPr marL="0" indent="0">
              <a:buNone/>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 </a:t>
            </a:r>
          </a:p>
        </p:txBody>
      </p:sp>
      <p:sp>
        <p:nvSpPr>
          <p:cNvPr id="21" name="Textplatzhalter 9">
            <a:extLst>
              <a:ext uri="{FF2B5EF4-FFF2-40B4-BE49-F238E27FC236}">
                <a16:creationId xmlns:a16="http://schemas.microsoft.com/office/drawing/2014/main" id="{0A91F301-13CF-4F53-BDED-865C9A1F4106}"/>
              </a:ext>
            </a:extLst>
          </p:cNvPr>
          <p:cNvSpPr>
            <a:spLocks noGrp="1"/>
          </p:cNvSpPr>
          <p:nvPr>
            <p:ph type="body" sz="quarter" idx="16" hasCustomPrompt="1"/>
          </p:nvPr>
        </p:nvSpPr>
        <p:spPr>
          <a:xfrm>
            <a:off x="470262" y="484224"/>
            <a:ext cx="97200" cy="644400"/>
          </a:xfrm>
          <a:prstGeom prst="rect">
            <a:avLst/>
          </a:prstGeom>
          <a:solidFill>
            <a:schemeClr val="accent2"/>
          </a:solidFill>
        </p:spPr>
        <p:txBody>
          <a:bodyPr/>
          <a:lstStyle>
            <a:lvl1pPr marL="0" indent="0">
              <a:buFont typeface="Arial" panose="020B0604020202020204" pitchFamily="34" charset="0"/>
              <a:buNone/>
              <a:defRPr/>
            </a:lvl1pPr>
          </a:lstStyle>
          <a:p>
            <a:pPr lvl="0"/>
            <a:r>
              <a:rPr lang="de-DE" dirty="0"/>
              <a:t> </a:t>
            </a:r>
          </a:p>
        </p:txBody>
      </p:sp>
      <p:sp>
        <p:nvSpPr>
          <p:cNvPr id="13" name="Textplatzhalter 4">
            <a:extLst>
              <a:ext uri="{FF2B5EF4-FFF2-40B4-BE49-F238E27FC236}">
                <a16:creationId xmlns:a16="http://schemas.microsoft.com/office/drawing/2014/main" id="{6DC6B8AD-DB66-4504-8102-B57E577B8219}"/>
              </a:ext>
            </a:extLst>
          </p:cNvPr>
          <p:cNvSpPr>
            <a:spLocks noGrp="1"/>
          </p:cNvSpPr>
          <p:nvPr>
            <p:ph type="body" sz="quarter" idx="15" hasCustomPrompt="1"/>
          </p:nvPr>
        </p:nvSpPr>
        <p:spPr>
          <a:xfrm>
            <a:off x="10147959" y="6131224"/>
            <a:ext cx="2044041" cy="768750"/>
          </a:xfrm>
          <a:prstGeom prst="rect">
            <a:avLst/>
          </a:prstGeom>
          <a:blipFill>
            <a:blip r:embed="rId3">
              <a:lum bright="100000"/>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de-DE" dirty="0"/>
              <a:t>  </a:t>
            </a: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a:effectLst>
            <a:outerShdw blurRad="50800" dist="38100" dir="2700000" algn="tl" rotWithShape="0">
              <a:prstClr val="black">
                <a:alpha val="40000"/>
              </a:prstClr>
            </a:outerShdw>
          </a:effectLst>
        </p:spPr>
        <p:txBody>
          <a:bodyPr lIns="0" tIns="0" rIns="0" bIns="0" anchor="b"/>
          <a:lstStyle>
            <a:lvl1pPr marL="0" indent="0">
              <a:buNone/>
              <a:defRPr lang="de-DE" sz="3000" b="1" i="0" dirty="0" smtClean="0">
                <a:solidFill>
                  <a:schemeClr val="bg2"/>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a:effectLst>
            <a:outerShdw blurRad="50800" dist="38100" dir="2700000" algn="tl" rotWithShape="0">
              <a:prstClr val="black">
                <a:alpha val="40000"/>
              </a:prstClr>
            </a:outerShdw>
          </a:effectLst>
        </p:spPr>
        <p:txBody>
          <a:bodyPr lIns="0" tIns="0" rIns="0" bIns="0" anchor="t" anchorCtr="0"/>
          <a:lstStyle>
            <a:lvl1pPr marL="0" indent="0">
              <a:buNone/>
              <a:defRPr lang="de-DE" sz="1600" b="1" i="0" dirty="0" smtClean="0">
                <a:solidFill>
                  <a:schemeClr val="bg2"/>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5409343" cy="813544"/>
          </a:xfrm>
          <a:prstGeom prst="rect">
            <a:avLst/>
          </a:prstGeom>
          <a:effectLst>
            <a:outerShdw blurRad="50800" dist="38100" dir="2700000" algn="tl" rotWithShape="0">
              <a:prstClr val="black">
                <a:alpha val="40000"/>
              </a:prstClr>
            </a:outerShdw>
          </a:effectLst>
        </p:spPr>
        <p:txBody>
          <a:bodyPr lIns="0" tIns="0"/>
          <a:lstStyle>
            <a:lvl1pPr marL="0" indent="0">
              <a:buNone/>
              <a:defRPr sz="1700">
                <a:solidFill>
                  <a:schemeClr val="bg2"/>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109307" cy="328657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a:effectLst>
            <a:outerShdw blurRad="50800" dist="38100" dir="2700000" algn="tl" rotWithShape="0">
              <a:prstClr val="black">
                <a:alpha val="40000"/>
              </a:prstClr>
            </a:outerShdw>
          </a:effectLst>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bg2"/>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bg2"/>
              </a:solidFill>
              <a:latin typeface="Inter" panose="020B0502030000000004" pitchFamily="34" charset="0"/>
              <a:ea typeface="Inter" panose="020B0502030000000004" pitchFamily="34" charset="0"/>
              <a:cs typeface="Inter" panose="020B0606030504020204" pitchFamily="34" charset="0"/>
            </a:endParaRPr>
          </a:p>
        </p:txBody>
      </p:sp>
    </p:spTree>
    <p:extLst>
      <p:ext uri="{BB962C8B-B14F-4D97-AF65-F5344CB8AC3E}">
        <p14:creationId xmlns:p14="http://schemas.microsoft.com/office/powerpoint/2010/main" val="4263834305"/>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16:9">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5" name="Medienplatzhalter 4">
            <a:extLst>
              <a:ext uri="{FF2B5EF4-FFF2-40B4-BE49-F238E27FC236}">
                <a16:creationId xmlns:a16="http://schemas.microsoft.com/office/drawing/2014/main" id="{7FFB561F-CE24-49C5-9466-4A303DDF0703}"/>
              </a:ext>
            </a:extLst>
          </p:cNvPr>
          <p:cNvSpPr>
            <a:spLocks noGrp="1" noChangeAspect="1"/>
          </p:cNvSpPr>
          <p:nvPr>
            <p:ph type="media" sz="quarter" idx="12" hasCustomPrompt="1"/>
          </p:nvPr>
        </p:nvSpPr>
        <p:spPr>
          <a:xfrm>
            <a:off x="2168693" y="1492980"/>
            <a:ext cx="7859373" cy="4417185"/>
          </a:xfrm>
          <a:prstGeom prst="rect">
            <a:avLst/>
          </a:prstGeom>
        </p:spPr>
        <p:txBody>
          <a:bodyPr/>
          <a:lstStyle>
            <a:lvl1pPr marL="0" indent="0" algn="ctr">
              <a:buNone/>
              <a:defRPr sz="2000"/>
            </a:lvl1pPr>
          </a:lstStyle>
          <a:p>
            <a:r>
              <a:rPr lang="de-DE" dirty="0"/>
              <a:t>Video / Medien hier einfügen</a:t>
            </a:r>
          </a:p>
        </p:txBody>
      </p:sp>
    </p:spTree>
    <p:extLst>
      <p:ext uri="{BB962C8B-B14F-4D97-AF65-F5344CB8AC3E}">
        <p14:creationId xmlns:p14="http://schemas.microsoft.com/office/powerpoint/2010/main" val="1715667463"/>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max Breitbild ">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5" name="Medienplatzhalter 4">
            <a:extLst>
              <a:ext uri="{FF2B5EF4-FFF2-40B4-BE49-F238E27FC236}">
                <a16:creationId xmlns:a16="http://schemas.microsoft.com/office/drawing/2014/main" id="{7FFB561F-CE24-49C5-9466-4A303DDF0703}"/>
              </a:ext>
            </a:extLst>
          </p:cNvPr>
          <p:cNvSpPr>
            <a:spLocks noGrp="1" noChangeAspect="1"/>
          </p:cNvSpPr>
          <p:nvPr>
            <p:ph type="media" sz="quarter" idx="12" hasCustomPrompt="1"/>
          </p:nvPr>
        </p:nvSpPr>
        <p:spPr>
          <a:xfrm>
            <a:off x="697917" y="1492980"/>
            <a:ext cx="10798758" cy="4420458"/>
          </a:xfrm>
          <a:prstGeom prst="rect">
            <a:avLst/>
          </a:prstGeom>
        </p:spPr>
        <p:txBody>
          <a:bodyPr/>
          <a:lstStyle>
            <a:lvl1pPr marL="0" indent="0" algn="ctr">
              <a:buNone/>
              <a:defRPr sz="2000"/>
            </a:lvl1pPr>
          </a:lstStyle>
          <a:p>
            <a:r>
              <a:rPr lang="de-DE" dirty="0"/>
              <a:t>Video / Medien hier einfügen</a:t>
            </a:r>
          </a:p>
        </p:txBody>
      </p:sp>
    </p:spTree>
    <p:extLst>
      <p:ext uri="{BB962C8B-B14F-4D97-AF65-F5344CB8AC3E}">
        <p14:creationId xmlns:p14="http://schemas.microsoft.com/office/powerpoint/2010/main" val="2299587526"/>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le groß">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3" name="Tabellenplatzhalter 2">
            <a:extLst>
              <a:ext uri="{FF2B5EF4-FFF2-40B4-BE49-F238E27FC236}">
                <a16:creationId xmlns:a16="http://schemas.microsoft.com/office/drawing/2014/main" id="{A6706317-6E8F-45BA-BD5B-85A462DFD107}"/>
              </a:ext>
            </a:extLst>
          </p:cNvPr>
          <p:cNvSpPr>
            <a:spLocks noGrp="1"/>
          </p:cNvSpPr>
          <p:nvPr>
            <p:ph type="tbl" sz="quarter" idx="12"/>
          </p:nvPr>
        </p:nvSpPr>
        <p:spPr>
          <a:xfrm>
            <a:off x="695325" y="1492981"/>
            <a:ext cx="10801350" cy="3915413"/>
          </a:xfrm>
          <a:prstGeom prst="rect">
            <a:avLst/>
          </a:prstGeom>
        </p:spPr>
        <p:txBody>
          <a:bodyPr/>
          <a:lstStyle>
            <a:lvl1pPr marL="0" indent="0" algn="ctr">
              <a:buNone/>
              <a:defRPr sz="1600"/>
            </a:lvl1pPr>
          </a:lstStyle>
          <a:p>
            <a:endParaRPr lang="de-DE"/>
          </a:p>
        </p:txBody>
      </p:sp>
      <p:sp>
        <p:nvSpPr>
          <p:cNvPr id="12" name="Textplatzhalter 6">
            <a:extLst>
              <a:ext uri="{FF2B5EF4-FFF2-40B4-BE49-F238E27FC236}">
                <a16:creationId xmlns:a16="http://schemas.microsoft.com/office/drawing/2014/main" id="{3F992472-98AA-4B99-9F49-FC1DD8EFC582}"/>
              </a:ext>
            </a:extLst>
          </p:cNvPr>
          <p:cNvSpPr>
            <a:spLocks noGrp="1"/>
          </p:cNvSpPr>
          <p:nvPr>
            <p:ph type="body" sz="quarter" idx="13"/>
          </p:nvPr>
        </p:nvSpPr>
        <p:spPr>
          <a:xfrm>
            <a:off x="682323" y="5836488"/>
            <a:ext cx="7625283" cy="548419"/>
          </a:xfrm>
          <a:prstGeom prst="rect">
            <a:avLst/>
          </a:prstGeom>
        </p:spPr>
        <p:txBody>
          <a:bodyPr lIns="0" rIns="0"/>
          <a:lstStyle>
            <a:lvl1pPr marL="0" indent="0">
              <a:buClr>
                <a:schemeClr val="accent1"/>
              </a:buClr>
              <a:buFont typeface="Wingdings" panose="05000000000000000000" pitchFamily="2" charset="2"/>
              <a:buNone/>
              <a:defRPr sz="140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Tree>
    <p:extLst>
      <p:ext uri="{BB962C8B-B14F-4D97-AF65-F5344CB8AC3E}">
        <p14:creationId xmlns:p14="http://schemas.microsoft.com/office/powerpoint/2010/main" val="3900779586"/>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2" pos="7242" userDrawn="1">
          <p15:clr>
            <a:srgbClr val="FBAE40"/>
          </p15:clr>
        </p15:guide>
        <p15:guide id="13" pos="3840" userDrawn="1">
          <p15:clr>
            <a:srgbClr val="FBAE40"/>
          </p15:clr>
        </p15:guide>
        <p15:guide id="14" orient="horz" pos="3725" userDrawn="1">
          <p15:clr>
            <a:srgbClr val="FBAE40"/>
          </p15:clr>
        </p15:guide>
        <p15:guide id="15" pos="395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cons / Text">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C7058E4-943E-49CB-AE85-412F54B51DA8}"/>
              </a:ext>
            </a:extLst>
          </p:cNvPr>
          <p:cNvSpPr/>
          <p:nvPr userDrawn="1"/>
        </p:nvSpPr>
        <p:spPr>
          <a:xfrm>
            <a:off x="1" y="3844413"/>
            <a:ext cx="12192000" cy="301358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3"/>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35" name="Bildplatzhalter 10">
            <a:extLst>
              <a:ext uri="{FF2B5EF4-FFF2-40B4-BE49-F238E27FC236}">
                <a16:creationId xmlns:a16="http://schemas.microsoft.com/office/drawing/2014/main" id="{A3AC21A4-A8E0-4253-A241-4DD84E65A86C}"/>
              </a:ext>
            </a:extLst>
          </p:cNvPr>
          <p:cNvSpPr>
            <a:spLocks noGrp="1"/>
          </p:cNvSpPr>
          <p:nvPr>
            <p:ph type="pic" sz="quarter" idx="13" hasCustomPrompt="1"/>
          </p:nvPr>
        </p:nvSpPr>
        <p:spPr>
          <a:xfrm>
            <a:off x="701572" y="2720280"/>
            <a:ext cx="1494534" cy="1441963"/>
          </a:xfrm>
          <a:prstGeom prst="rect">
            <a:avLst/>
          </a:prstGeom>
          <a:blipFill dpi="0" rotWithShape="1">
            <a:blip r:embed="rId4"/>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6" name="Bildplatzhalter 10">
            <a:extLst>
              <a:ext uri="{FF2B5EF4-FFF2-40B4-BE49-F238E27FC236}">
                <a16:creationId xmlns:a16="http://schemas.microsoft.com/office/drawing/2014/main" id="{054113C2-FFCB-4646-A224-7C0387AAB854}"/>
              </a:ext>
            </a:extLst>
          </p:cNvPr>
          <p:cNvSpPr>
            <a:spLocks noGrp="1"/>
          </p:cNvSpPr>
          <p:nvPr>
            <p:ph type="pic" sz="quarter" idx="14" hasCustomPrompt="1"/>
          </p:nvPr>
        </p:nvSpPr>
        <p:spPr>
          <a:xfrm>
            <a:off x="3408112" y="2720280"/>
            <a:ext cx="1494534" cy="1441963"/>
          </a:xfrm>
          <a:prstGeom prst="rect">
            <a:avLst/>
          </a:prstGeom>
          <a:blipFill dpi="0" rotWithShape="1">
            <a:blip r:embed="rId5"/>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7" name="Bildplatzhalter 10">
            <a:extLst>
              <a:ext uri="{FF2B5EF4-FFF2-40B4-BE49-F238E27FC236}">
                <a16:creationId xmlns:a16="http://schemas.microsoft.com/office/drawing/2014/main" id="{A0A12D2C-8966-4588-A549-EB44A0E32852}"/>
              </a:ext>
            </a:extLst>
          </p:cNvPr>
          <p:cNvSpPr>
            <a:spLocks noGrp="1"/>
          </p:cNvSpPr>
          <p:nvPr>
            <p:ph type="pic" sz="quarter" idx="15" hasCustomPrompt="1"/>
          </p:nvPr>
        </p:nvSpPr>
        <p:spPr>
          <a:xfrm>
            <a:off x="6110318" y="2720363"/>
            <a:ext cx="1494534" cy="1441963"/>
          </a:xfrm>
          <a:prstGeom prst="rect">
            <a:avLst/>
          </a:prstGeom>
          <a:blipFill dpi="0" rotWithShape="1">
            <a:blip r:embed="rId6"/>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8" name="Bildplatzhalter 10">
            <a:extLst>
              <a:ext uri="{FF2B5EF4-FFF2-40B4-BE49-F238E27FC236}">
                <a16:creationId xmlns:a16="http://schemas.microsoft.com/office/drawing/2014/main" id="{87361321-C6B0-4E97-AD0A-B4CB720F9FD4}"/>
              </a:ext>
            </a:extLst>
          </p:cNvPr>
          <p:cNvSpPr>
            <a:spLocks noGrp="1"/>
          </p:cNvSpPr>
          <p:nvPr>
            <p:ph type="pic" sz="quarter" idx="16" hasCustomPrompt="1"/>
          </p:nvPr>
        </p:nvSpPr>
        <p:spPr>
          <a:xfrm>
            <a:off x="8808190" y="2720363"/>
            <a:ext cx="1494534" cy="1441963"/>
          </a:xfrm>
          <a:prstGeom prst="rect">
            <a:avLst/>
          </a:prstGeom>
          <a:blipFill dpi="0" rotWithShape="1">
            <a:blip r:embed="rId4"/>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9" name="Textplatzhalter 6">
            <a:extLst>
              <a:ext uri="{FF2B5EF4-FFF2-40B4-BE49-F238E27FC236}">
                <a16:creationId xmlns:a16="http://schemas.microsoft.com/office/drawing/2014/main" id="{840CAF82-A68F-466A-BD2E-FD5880413384}"/>
              </a:ext>
            </a:extLst>
          </p:cNvPr>
          <p:cNvSpPr>
            <a:spLocks noGrp="1"/>
          </p:cNvSpPr>
          <p:nvPr>
            <p:ph type="body" sz="quarter" idx="17" hasCustomPrompt="1"/>
          </p:nvPr>
        </p:nvSpPr>
        <p:spPr>
          <a:xfrm>
            <a:off x="686657"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0" name="Textplatzhalter 6">
            <a:extLst>
              <a:ext uri="{FF2B5EF4-FFF2-40B4-BE49-F238E27FC236}">
                <a16:creationId xmlns:a16="http://schemas.microsoft.com/office/drawing/2014/main" id="{36EEA7ED-B2E9-4448-BA50-235151BC995F}"/>
              </a:ext>
            </a:extLst>
          </p:cNvPr>
          <p:cNvSpPr>
            <a:spLocks noGrp="1"/>
          </p:cNvSpPr>
          <p:nvPr>
            <p:ph type="body" sz="quarter" idx="18"/>
          </p:nvPr>
        </p:nvSpPr>
        <p:spPr>
          <a:xfrm>
            <a:off x="688399"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
        <p:nvSpPr>
          <p:cNvPr id="41" name="Textplatzhalter 6">
            <a:extLst>
              <a:ext uri="{FF2B5EF4-FFF2-40B4-BE49-F238E27FC236}">
                <a16:creationId xmlns:a16="http://schemas.microsoft.com/office/drawing/2014/main" id="{D650C80A-3A40-4698-A285-58A2C57EB44A}"/>
              </a:ext>
            </a:extLst>
          </p:cNvPr>
          <p:cNvSpPr>
            <a:spLocks noGrp="1"/>
          </p:cNvSpPr>
          <p:nvPr>
            <p:ph type="body" sz="quarter" idx="19" hasCustomPrompt="1"/>
          </p:nvPr>
        </p:nvSpPr>
        <p:spPr>
          <a:xfrm>
            <a:off x="3391053"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2" name="Textplatzhalter 6">
            <a:extLst>
              <a:ext uri="{FF2B5EF4-FFF2-40B4-BE49-F238E27FC236}">
                <a16:creationId xmlns:a16="http://schemas.microsoft.com/office/drawing/2014/main" id="{3734C6CF-DADE-4376-9F07-EABAD2155A0D}"/>
              </a:ext>
            </a:extLst>
          </p:cNvPr>
          <p:cNvSpPr>
            <a:spLocks noGrp="1"/>
          </p:cNvSpPr>
          <p:nvPr>
            <p:ph type="body" sz="quarter" idx="20"/>
          </p:nvPr>
        </p:nvSpPr>
        <p:spPr>
          <a:xfrm>
            <a:off x="3392795"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
        <p:nvSpPr>
          <p:cNvPr id="43" name="Textplatzhalter 6">
            <a:extLst>
              <a:ext uri="{FF2B5EF4-FFF2-40B4-BE49-F238E27FC236}">
                <a16:creationId xmlns:a16="http://schemas.microsoft.com/office/drawing/2014/main" id="{AF34080E-C046-4DDC-8724-4362720CA621}"/>
              </a:ext>
            </a:extLst>
          </p:cNvPr>
          <p:cNvSpPr>
            <a:spLocks noGrp="1"/>
          </p:cNvSpPr>
          <p:nvPr>
            <p:ph type="body" sz="quarter" idx="21" hasCustomPrompt="1"/>
          </p:nvPr>
        </p:nvSpPr>
        <p:spPr>
          <a:xfrm>
            <a:off x="6091115"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4" name="Textplatzhalter 6">
            <a:extLst>
              <a:ext uri="{FF2B5EF4-FFF2-40B4-BE49-F238E27FC236}">
                <a16:creationId xmlns:a16="http://schemas.microsoft.com/office/drawing/2014/main" id="{7106DCD2-7F87-4943-B0C6-0C12857FD062}"/>
              </a:ext>
            </a:extLst>
          </p:cNvPr>
          <p:cNvSpPr>
            <a:spLocks noGrp="1"/>
          </p:cNvSpPr>
          <p:nvPr>
            <p:ph type="body" sz="quarter" idx="22"/>
          </p:nvPr>
        </p:nvSpPr>
        <p:spPr>
          <a:xfrm>
            <a:off x="6092857"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
        <p:nvSpPr>
          <p:cNvPr id="47" name="Textplatzhalter 6">
            <a:extLst>
              <a:ext uri="{FF2B5EF4-FFF2-40B4-BE49-F238E27FC236}">
                <a16:creationId xmlns:a16="http://schemas.microsoft.com/office/drawing/2014/main" id="{88248346-7D3E-49E9-9540-7FBAB2693EDA}"/>
              </a:ext>
            </a:extLst>
          </p:cNvPr>
          <p:cNvSpPr>
            <a:spLocks noGrp="1"/>
          </p:cNvSpPr>
          <p:nvPr>
            <p:ph type="body" sz="quarter" idx="23" hasCustomPrompt="1"/>
          </p:nvPr>
        </p:nvSpPr>
        <p:spPr>
          <a:xfrm>
            <a:off x="8789536"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8" name="Textplatzhalter 6">
            <a:extLst>
              <a:ext uri="{FF2B5EF4-FFF2-40B4-BE49-F238E27FC236}">
                <a16:creationId xmlns:a16="http://schemas.microsoft.com/office/drawing/2014/main" id="{C004F000-9697-47DE-9EAE-06E2B77228BD}"/>
              </a:ext>
            </a:extLst>
          </p:cNvPr>
          <p:cNvSpPr>
            <a:spLocks noGrp="1"/>
          </p:cNvSpPr>
          <p:nvPr>
            <p:ph type="body" sz="quarter" idx="24"/>
          </p:nvPr>
        </p:nvSpPr>
        <p:spPr>
          <a:xfrm>
            <a:off x="8791278"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Tree>
    <p:extLst>
      <p:ext uri="{BB962C8B-B14F-4D97-AF65-F5344CB8AC3E}">
        <p14:creationId xmlns:p14="http://schemas.microsoft.com/office/powerpoint/2010/main" val="2556932547"/>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2886" userDrawn="1">
          <p15:clr>
            <a:srgbClr val="FBAE40"/>
          </p15:clr>
        </p15:guide>
        <p15:guide id="7" orient="horz" pos="1706" userDrawn="1">
          <p15:clr>
            <a:srgbClr val="FBAE40"/>
          </p15:clr>
        </p15:guide>
        <p15:guide id="9" pos="1617" userDrawn="1">
          <p15:clr>
            <a:srgbClr val="FBAE40"/>
          </p15:clr>
        </p15:guide>
        <p15:guide id="10" pos="2139" userDrawn="1">
          <p15:clr>
            <a:srgbClr val="FBAE40"/>
          </p15:clr>
        </p15:guide>
        <p15:guide id="11" pos="3840" userDrawn="1">
          <p15:clr>
            <a:srgbClr val="FBAE40"/>
          </p15:clr>
        </p15:guide>
        <p15:guide id="13" pos="3318" userDrawn="1">
          <p15:clr>
            <a:srgbClr val="FBAE40"/>
          </p15:clr>
        </p15:guide>
        <p15:guide id="14" pos="5019" userDrawn="1">
          <p15:clr>
            <a:srgbClr val="FBAE40"/>
          </p15:clr>
        </p15:guide>
        <p15:guide id="15" pos="5541" userDrawn="1">
          <p15:clr>
            <a:srgbClr val="FBAE40"/>
          </p15:clr>
        </p15:guide>
        <p15:guide id="16" pos="6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cons / Text">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C7058E4-943E-49CB-AE85-412F54B51DA8}"/>
              </a:ext>
            </a:extLst>
          </p:cNvPr>
          <p:cNvSpPr/>
          <p:nvPr userDrawn="1"/>
        </p:nvSpPr>
        <p:spPr>
          <a:xfrm>
            <a:off x="1" y="3844413"/>
            <a:ext cx="12192000" cy="301358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3"/>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35" name="Bildplatzhalter 10">
            <a:extLst>
              <a:ext uri="{FF2B5EF4-FFF2-40B4-BE49-F238E27FC236}">
                <a16:creationId xmlns:a16="http://schemas.microsoft.com/office/drawing/2014/main" id="{A3AC21A4-A8E0-4253-A241-4DD84E65A86C}"/>
              </a:ext>
            </a:extLst>
          </p:cNvPr>
          <p:cNvSpPr>
            <a:spLocks noGrp="1"/>
          </p:cNvSpPr>
          <p:nvPr>
            <p:ph type="pic" sz="quarter" idx="13" hasCustomPrompt="1"/>
          </p:nvPr>
        </p:nvSpPr>
        <p:spPr>
          <a:xfrm>
            <a:off x="1328192" y="2359275"/>
            <a:ext cx="1874278" cy="1874278"/>
          </a:xfrm>
          <a:prstGeom prst="rect">
            <a:avLst/>
          </a:prstGeom>
          <a:blipFill dpi="0" rotWithShape="1">
            <a:blip r:embed="rId4"/>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6" name="Bildplatzhalter 10">
            <a:extLst>
              <a:ext uri="{FF2B5EF4-FFF2-40B4-BE49-F238E27FC236}">
                <a16:creationId xmlns:a16="http://schemas.microsoft.com/office/drawing/2014/main" id="{054113C2-FFCB-4646-A224-7C0387AAB854}"/>
              </a:ext>
            </a:extLst>
          </p:cNvPr>
          <p:cNvSpPr>
            <a:spLocks noGrp="1"/>
          </p:cNvSpPr>
          <p:nvPr>
            <p:ph type="pic" sz="quarter" idx="14" hasCustomPrompt="1"/>
          </p:nvPr>
        </p:nvSpPr>
        <p:spPr>
          <a:xfrm>
            <a:off x="5213327" y="2359275"/>
            <a:ext cx="1874278" cy="1874278"/>
          </a:xfrm>
          <a:prstGeom prst="rect">
            <a:avLst/>
          </a:prstGeom>
          <a:blipFill dpi="0" rotWithShape="1">
            <a:blip r:embed="rId5"/>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7" name="Bildplatzhalter 10">
            <a:extLst>
              <a:ext uri="{FF2B5EF4-FFF2-40B4-BE49-F238E27FC236}">
                <a16:creationId xmlns:a16="http://schemas.microsoft.com/office/drawing/2014/main" id="{A0A12D2C-8966-4588-A549-EB44A0E32852}"/>
              </a:ext>
            </a:extLst>
          </p:cNvPr>
          <p:cNvSpPr>
            <a:spLocks noGrp="1"/>
          </p:cNvSpPr>
          <p:nvPr>
            <p:ph type="pic" sz="quarter" idx="15" hasCustomPrompt="1"/>
          </p:nvPr>
        </p:nvSpPr>
        <p:spPr>
          <a:xfrm>
            <a:off x="9101976" y="2359275"/>
            <a:ext cx="1874278" cy="1874278"/>
          </a:xfrm>
          <a:prstGeom prst="rect">
            <a:avLst/>
          </a:prstGeom>
          <a:blipFill dpi="0" rotWithShape="1">
            <a:blip r:embed="rId6"/>
            <a:srcRect/>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39" name="Textplatzhalter 6">
            <a:extLst>
              <a:ext uri="{FF2B5EF4-FFF2-40B4-BE49-F238E27FC236}">
                <a16:creationId xmlns:a16="http://schemas.microsoft.com/office/drawing/2014/main" id="{840CAF82-A68F-466A-BD2E-FD5880413384}"/>
              </a:ext>
            </a:extLst>
          </p:cNvPr>
          <p:cNvSpPr>
            <a:spLocks noGrp="1"/>
          </p:cNvSpPr>
          <p:nvPr>
            <p:ph type="body" sz="quarter" idx="17" hasCustomPrompt="1"/>
          </p:nvPr>
        </p:nvSpPr>
        <p:spPr>
          <a:xfrm>
            <a:off x="1326037"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0" name="Textplatzhalter 6">
            <a:extLst>
              <a:ext uri="{FF2B5EF4-FFF2-40B4-BE49-F238E27FC236}">
                <a16:creationId xmlns:a16="http://schemas.microsoft.com/office/drawing/2014/main" id="{36EEA7ED-B2E9-4448-BA50-235151BC995F}"/>
              </a:ext>
            </a:extLst>
          </p:cNvPr>
          <p:cNvSpPr>
            <a:spLocks noGrp="1"/>
          </p:cNvSpPr>
          <p:nvPr>
            <p:ph type="body" sz="quarter" idx="18"/>
          </p:nvPr>
        </p:nvSpPr>
        <p:spPr>
          <a:xfrm>
            <a:off x="1326908"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
        <p:nvSpPr>
          <p:cNvPr id="41" name="Textplatzhalter 6">
            <a:extLst>
              <a:ext uri="{FF2B5EF4-FFF2-40B4-BE49-F238E27FC236}">
                <a16:creationId xmlns:a16="http://schemas.microsoft.com/office/drawing/2014/main" id="{D650C80A-3A40-4698-A285-58A2C57EB44A}"/>
              </a:ext>
            </a:extLst>
          </p:cNvPr>
          <p:cNvSpPr>
            <a:spLocks noGrp="1"/>
          </p:cNvSpPr>
          <p:nvPr>
            <p:ph type="body" sz="quarter" idx="19" hasCustomPrompt="1"/>
          </p:nvPr>
        </p:nvSpPr>
        <p:spPr>
          <a:xfrm>
            <a:off x="5211171"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2" name="Textplatzhalter 6">
            <a:extLst>
              <a:ext uri="{FF2B5EF4-FFF2-40B4-BE49-F238E27FC236}">
                <a16:creationId xmlns:a16="http://schemas.microsoft.com/office/drawing/2014/main" id="{3734C6CF-DADE-4376-9F07-EABAD2155A0D}"/>
              </a:ext>
            </a:extLst>
          </p:cNvPr>
          <p:cNvSpPr>
            <a:spLocks noGrp="1"/>
          </p:cNvSpPr>
          <p:nvPr>
            <p:ph type="body" sz="quarter" idx="20"/>
          </p:nvPr>
        </p:nvSpPr>
        <p:spPr>
          <a:xfrm>
            <a:off x="5212042"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
        <p:nvSpPr>
          <p:cNvPr id="43" name="Textplatzhalter 6">
            <a:extLst>
              <a:ext uri="{FF2B5EF4-FFF2-40B4-BE49-F238E27FC236}">
                <a16:creationId xmlns:a16="http://schemas.microsoft.com/office/drawing/2014/main" id="{AF34080E-C046-4DDC-8724-4362720CA621}"/>
              </a:ext>
            </a:extLst>
          </p:cNvPr>
          <p:cNvSpPr>
            <a:spLocks noGrp="1"/>
          </p:cNvSpPr>
          <p:nvPr>
            <p:ph type="body" sz="quarter" idx="21" hasCustomPrompt="1"/>
          </p:nvPr>
        </p:nvSpPr>
        <p:spPr>
          <a:xfrm>
            <a:off x="9099820" y="4497389"/>
            <a:ext cx="1878589" cy="352024"/>
          </a:xfrm>
          <a:prstGeom prst="rect">
            <a:avLst/>
          </a:prstGeom>
        </p:spPr>
        <p:txBody>
          <a:bodyPr lIns="0" rIns="0" bIns="0"/>
          <a:lstStyle>
            <a:lvl1pPr marL="0" indent="0">
              <a:buClr>
                <a:schemeClr val="accent1"/>
              </a:buClr>
              <a:buFont typeface="Wingdings" panose="05000000000000000000" pitchFamily="2" charset="2"/>
              <a:buNone/>
              <a:defRPr sz="1500" b="1" cap="all" baseline="0">
                <a:solidFill>
                  <a:schemeClr val="accent1"/>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r>
              <a:rPr lang="de-DE" dirty="0"/>
              <a:t>KLEINE HEADLINE</a:t>
            </a:r>
          </a:p>
        </p:txBody>
      </p:sp>
      <p:sp>
        <p:nvSpPr>
          <p:cNvPr id="44" name="Textplatzhalter 6">
            <a:extLst>
              <a:ext uri="{FF2B5EF4-FFF2-40B4-BE49-F238E27FC236}">
                <a16:creationId xmlns:a16="http://schemas.microsoft.com/office/drawing/2014/main" id="{7106DCD2-7F87-4943-B0C6-0C12857FD062}"/>
              </a:ext>
            </a:extLst>
          </p:cNvPr>
          <p:cNvSpPr>
            <a:spLocks noGrp="1"/>
          </p:cNvSpPr>
          <p:nvPr>
            <p:ph type="body" sz="quarter" idx="22"/>
          </p:nvPr>
        </p:nvSpPr>
        <p:spPr>
          <a:xfrm>
            <a:off x="9100692" y="4849412"/>
            <a:ext cx="1876847" cy="338458"/>
          </a:xfrm>
          <a:prstGeom prst="rect">
            <a:avLst/>
          </a:prstGeom>
        </p:spPr>
        <p:txBody>
          <a:bodyPr lIns="0" rIns="0" bIns="0"/>
          <a:lstStyle>
            <a:lvl1pPr marL="0" indent="0">
              <a:buClr>
                <a:schemeClr val="accent1"/>
              </a:buClr>
              <a:buFont typeface="Wingdings" panose="05000000000000000000" pitchFamily="2" charset="2"/>
              <a:buNone/>
              <a:defRPr sz="1400" b="0" cap="none" baseline="0">
                <a:solidFill>
                  <a:schemeClr val="accent6"/>
                </a:solidFill>
              </a:defRPr>
            </a:lvl1pPr>
            <a:lvl2pPr marL="457200" indent="0">
              <a:buClr>
                <a:schemeClr val="accent1"/>
              </a:buClr>
              <a:buFont typeface="Wingdings" panose="05000000000000000000" pitchFamily="2" charset="2"/>
              <a:buNone/>
              <a:defRPr sz="1400">
                <a:solidFill>
                  <a:schemeClr val="accent6"/>
                </a:solidFill>
              </a:defRPr>
            </a:lvl2pPr>
            <a:lvl3pPr marL="914400" indent="0">
              <a:buClr>
                <a:schemeClr val="accent1"/>
              </a:buClr>
              <a:buFont typeface="Wingdings" panose="05000000000000000000" pitchFamily="2" charset="2"/>
              <a:buNone/>
              <a:defRPr sz="1400">
                <a:solidFill>
                  <a:schemeClr val="accent6"/>
                </a:solidFill>
              </a:defRPr>
            </a:lvl3pPr>
            <a:lvl4pPr marL="1371600" indent="0">
              <a:buClr>
                <a:schemeClr val="accent1"/>
              </a:buClr>
              <a:buFont typeface="Wingdings" panose="05000000000000000000" pitchFamily="2" charset="2"/>
              <a:buNone/>
              <a:defRPr sz="1400">
                <a:solidFill>
                  <a:schemeClr val="accent6"/>
                </a:solidFill>
              </a:defRPr>
            </a:lvl4pPr>
            <a:lvl5pPr marL="1828800" indent="0">
              <a:buClr>
                <a:schemeClr val="accent1"/>
              </a:buClr>
              <a:buFont typeface="Wingdings" panose="05000000000000000000" pitchFamily="2" charset="2"/>
              <a:buNone/>
              <a:defRPr sz="1400">
                <a:solidFill>
                  <a:schemeClr val="accent6"/>
                </a:solidFill>
              </a:defRPr>
            </a:lvl5pPr>
          </a:lstStyle>
          <a:p>
            <a:pPr lvl="0"/>
            <a:endParaRPr lang="de-DE" dirty="0"/>
          </a:p>
        </p:txBody>
      </p:sp>
    </p:spTree>
    <p:extLst>
      <p:ext uri="{BB962C8B-B14F-4D97-AF65-F5344CB8AC3E}">
        <p14:creationId xmlns:p14="http://schemas.microsoft.com/office/powerpoint/2010/main" val="3267542871"/>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2886" userDrawn="1">
          <p15:clr>
            <a:srgbClr val="FBAE40"/>
          </p15:clr>
        </p15:guide>
        <p15:guide id="7" orient="horz" pos="1706" userDrawn="1">
          <p15:clr>
            <a:srgbClr val="FBAE40"/>
          </p15:clr>
        </p15:guide>
        <p15:guide id="9" pos="824" userDrawn="1">
          <p15:clr>
            <a:srgbClr val="FBAE40"/>
          </p15:clr>
        </p15:guide>
        <p15:guide id="10" pos="2026" userDrawn="1">
          <p15:clr>
            <a:srgbClr val="FBAE40"/>
          </p15:clr>
        </p15:guide>
        <p15:guide id="11" pos="4475" userDrawn="1">
          <p15:clr>
            <a:srgbClr val="FBAE40"/>
          </p15:clr>
        </p15:guide>
        <p15:guide id="13" pos="3273" userDrawn="1">
          <p15:clr>
            <a:srgbClr val="FBAE40"/>
          </p15:clr>
        </p15:guide>
        <p15:guide id="15" pos="5722" userDrawn="1">
          <p15:clr>
            <a:srgbClr val="FBAE40"/>
          </p15:clr>
        </p15:guide>
        <p15:guide id="16" pos="69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A67E1B18-00B1-4744-95E0-13FCAEF1CC57}"/>
              </a:ext>
            </a:extLst>
          </p:cNvPr>
          <p:cNvSpPr>
            <a:spLocks noGrp="1"/>
          </p:cNvSpPr>
          <p:nvPr>
            <p:ph type="body" sz="quarter" idx="12" hasCustomPrompt="1"/>
          </p:nvPr>
        </p:nvSpPr>
        <p:spPr>
          <a:xfrm>
            <a:off x="684494" y="1410882"/>
            <a:ext cx="5857875" cy="4824531"/>
          </a:xfrm>
          <a:prstGeom prst="rect">
            <a:avLst/>
          </a:prstGeom>
        </p:spPr>
        <p:txBody>
          <a:bodyPr lIns="0" tIns="0" rIns="0" bIns="0"/>
          <a:lstStyle>
            <a:lvl1pPr marL="357188" indent="-357188">
              <a:lnSpc>
                <a:spcPct val="200000"/>
              </a:lnSpc>
              <a:buClr>
                <a:schemeClr val="accent1"/>
              </a:buClr>
              <a:buFont typeface="+mj-lt"/>
              <a:buAutoNum type="arabicPeriod"/>
              <a:defRPr sz="1800">
                <a:solidFill>
                  <a:schemeClr val="accent6"/>
                </a:solidFill>
              </a:defRPr>
            </a:lvl1pPr>
            <a:lvl2pPr marL="804863" indent="-349250">
              <a:lnSpc>
                <a:spcPct val="200000"/>
              </a:lnSpc>
              <a:buClr>
                <a:schemeClr val="accent1"/>
              </a:buClr>
              <a:buFont typeface="+mj-lt"/>
              <a:buAutoNum type="arabicPeriod"/>
              <a:defRPr sz="1600">
                <a:solidFill>
                  <a:schemeClr val="accent6"/>
                </a:solidFill>
              </a:defRPr>
            </a:lvl2pPr>
            <a:lvl3pPr marL="1257300" indent="-344488">
              <a:lnSpc>
                <a:spcPct val="200000"/>
              </a:lnSpc>
              <a:buClr>
                <a:schemeClr val="accent1"/>
              </a:buClr>
              <a:buFont typeface="+mj-lt"/>
              <a:buAutoNum type="arabicPeriod"/>
              <a:defRPr sz="1600">
                <a:solidFill>
                  <a:schemeClr val="accent6"/>
                </a:solidFill>
              </a:defRPr>
            </a:lvl3pPr>
            <a:lvl4pPr marL="1704975" indent="-334963">
              <a:lnSpc>
                <a:spcPct val="200000"/>
              </a:lnSpc>
              <a:buClr>
                <a:schemeClr val="accent1"/>
              </a:buClr>
              <a:buFont typeface="+mj-lt"/>
              <a:buAutoNum type="arabicPeriod"/>
              <a:defRPr sz="1600">
                <a:solidFill>
                  <a:schemeClr val="accent6"/>
                </a:solidFill>
              </a:defRPr>
            </a:lvl4pPr>
            <a:lvl5pPr marL="2152650" indent="-325438">
              <a:lnSpc>
                <a:spcPct val="200000"/>
              </a:lnSpc>
              <a:buClr>
                <a:schemeClr val="accent1"/>
              </a:buClr>
              <a:buFont typeface="+mj-lt"/>
              <a:buAutoNum type="arabicPeriod"/>
              <a:defRPr sz="1600">
                <a:solidFill>
                  <a:schemeClr val="accent6"/>
                </a:solidFill>
              </a:defRPr>
            </a:lvl5pPr>
          </a:lstStyle>
          <a:p>
            <a:pPr lvl="0"/>
            <a:r>
              <a:rPr lang="de-DE" dirty="0" err="1"/>
              <a:t>Agendapunkt</a:t>
            </a:r>
            <a:r>
              <a:rPr lang="de-DE" dirty="0"/>
              <a:t> hinzufügen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extplatzhalter 18">
            <a:extLst>
              <a:ext uri="{FF2B5EF4-FFF2-40B4-BE49-F238E27FC236}">
                <a16:creationId xmlns:a16="http://schemas.microsoft.com/office/drawing/2014/main" id="{080354EA-5FAD-498A-ADA6-5C566D18EF60}"/>
              </a:ext>
            </a:extLst>
          </p:cNvPr>
          <p:cNvSpPr>
            <a:spLocks noGrp="1"/>
          </p:cNvSpPr>
          <p:nvPr>
            <p:ph type="body" sz="quarter" idx="10" hasCustomPrompt="1"/>
          </p:nvPr>
        </p:nvSpPr>
        <p:spPr>
          <a:xfrm>
            <a:off x="675397" y="445165"/>
            <a:ext cx="10464801" cy="768750"/>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Agenda hinzufügen</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Tree>
    <p:extLst>
      <p:ext uri="{BB962C8B-B14F-4D97-AF65-F5344CB8AC3E}">
        <p14:creationId xmlns:p14="http://schemas.microsoft.com/office/powerpoint/2010/main" val="803293751"/>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r (grau)">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C7058E4-943E-49CB-AE85-412F54B51DA8}"/>
              </a:ext>
            </a:extLst>
          </p:cNvPr>
          <p:cNvSpPr/>
          <p:nvPr userDrawn="1"/>
        </p:nvSpPr>
        <p:spPr>
          <a:xfrm>
            <a:off x="1" y="2420939"/>
            <a:ext cx="12192000"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3"/>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Tree>
    <p:extLst>
      <p:ext uri="{BB962C8B-B14F-4D97-AF65-F5344CB8AC3E}">
        <p14:creationId xmlns:p14="http://schemas.microsoft.com/office/powerpoint/2010/main" val="2822739925"/>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7" orient="horz" pos="1525" userDrawn="1">
          <p15:clr>
            <a:srgbClr val="FBAE40"/>
          </p15:clr>
        </p15:guide>
        <p15:guide id="11" pos="3840" userDrawn="1">
          <p15:clr>
            <a:srgbClr val="FBAE40"/>
          </p15:clr>
        </p15:guide>
        <p15:guide id="16"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grau halb)">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C7058E4-943E-49CB-AE85-412F54B51DA8}"/>
              </a:ext>
            </a:extLst>
          </p:cNvPr>
          <p:cNvSpPr/>
          <p:nvPr userDrawn="1"/>
        </p:nvSpPr>
        <p:spPr>
          <a:xfrm>
            <a:off x="1" y="3844413"/>
            <a:ext cx="12192000" cy="301358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3"/>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Tree>
    <p:extLst>
      <p:ext uri="{BB962C8B-B14F-4D97-AF65-F5344CB8AC3E}">
        <p14:creationId xmlns:p14="http://schemas.microsoft.com/office/powerpoint/2010/main" val="3775026626"/>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pos="72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weiß)">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7" name="Textplatzhalter 3">
            <a:extLst>
              <a:ext uri="{FF2B5EF4-FFF2-40B4-BE49-F238E27FC236}">
                <a16:creationId xmlns:a16="http://schemas.microsoft.com/office/drawing/2014/main" id="{4D57E078-206A-4AEB-8A1E-70E8DFDCFF31}"/>
              </a:ext>
            </a:extLst>
          </p:cNvPr>
          <p:cNvSpPr>
            <a:spLocks noGrp="1"/>
          </p:cNvSpPr>
          <p:nvPr>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Tree>
    <p:extLst>
      <p:ext uri="{BB962C8B-B14F-4D97-AF65-F5344CB8AC3E}">
        <p14:creationId xmlns:p14="http://schemas.microsoft.com/office/powerpoint/2010/main" val="2830124324"/>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11" pos="3840" userDrawn="1">
          <p15:clr>
            <a:srgbClr val="FBAE40"/>
          </p15:clr>
        </p15:guide>
        <p15:guide id="16" pos="724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und Bild mit Highlight">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0" y="2420938"/>
            <a:ext cx="12193631"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2" name="Rechteck 21">
            <a:extLst>
              <a:ext uri="{FF2B5EF4-FFF2-40B4-BE49-F238E27FC236}">
                <a16:creationId xmlns:a16="http://schemas.microsoft.com/office/drawing/2014/main" id="{DFDD030A-9BF2-4F06-9F9D-414455348863}"/>
              </a:ext>
            </a:extLst>
          </p:cNvPr>
          <p:cNvSpPr/>
          <p:nvPr userDrawn="1"/>
        </p:nvSpPr>
        <p:spPr>
          <a:xfrm>
            <a:off x="431406" y="5897201"/>
            <a:ext cx="607147" cy="49727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5" name="Bildplatzhalter 4">
            <a:extLst>
              <a:ext uri="{FF2B5EF4-FFF2-40B4-BE49-F238E27FC236}">
                <a16:creationId xmlns:a16="http://schemas.microsoft.com/office/drawing/2014/main" id="{5FDE8E8A-2BBA-4C97-839B-55F756CA9EAC}"/>
              </a:ext>
            </a:extLst>
          </p:cNvPr>
          <p:cNvSpPr>
            <a:spLocks noGrp="1"/>
          </p:cNvSpPr>
          <p:nvPr>
            <p:ph type="pic" sz="quarter" idx="20"/>
          </p:nvPr>
        </p:nvSpPr>
        <p:spPr>
          <a:xfrm>
            <a:off x="6203950" y="2420938"/>
            <a:ext cx="5988050" cy="3108715"/>
          </a:xfrm>
          <a:prstGeom prst="rect">
            <a:avLst/>
          </a:prstGeom>
          <a:blipFill dpi="0" rotWithShape="1">
            <a:blip r:embed="rId4"/>
            <a:srcRect/>
            <a:stretch>
              <a:fillRect/>
            </a:stretch>
          </a:blipFill>
        </p:spPr>
        <p:txBody>
          <a:bodyPr/>
          <a:lstStyle>
            <a:lvl1pPr marL="0" indent="0" algn="ctr">
              <a:buNone/>
              <a:defRPr sz="2000"/>
            </a:lvl1pPr>
          </a:lstStyle>
          <a:p>
            <a:r>
              <a:rPr lang="de-DE"/>
              <a:t>Bild durch Klicken auf Symbol hinzufügen</a:t>
            </a:r>
          </a:p>
        </p:txBody>
      </p:sp>
    </p:spTree>
    <p:extLst>
      <p:ext uri="{BB962C8B-B14F-4D97-AF65-F5344CB8AC3E}">
        <p14:creationId xmlns:p14="http://schemas.microsoft.com/office/powerpoint/2010/main" val="2567747280"/>
      </p:ext>
    </p:extLst>
  </p:cSld>
  <p:clrMapOvr>
    <a:masterClrMapping/>
  </p:clrMapOvr>
  <p:hf hdr="0" ftr="0" dt="0"/>
  <p:extLst>
    <p:ext uri="{DCECCB84-F9BA-43D5-87BE-67443E8EF086}">
      <p15:sldGuideLst xmlns:p15="http://schemas.microsoft.com/office/powerpoint/2012/main">
        <p15:guide id="1" orient="horz" pos="709">
          <p15:clr>
            <a:srgbClr val="FBAE40"/>
          </p15:clr>
        </p15:guide>
        <p15:guide id="2" orient="horz" pos="300">
          <p15:clr>
            <a:srgbClr val="FBAE40"/>
          </p15:clr>
        </p15:guide>
        <p15:guide id="3" pos="438">
          <p15:clr>
            <a:srgbClr val="FBAE40"/>
          </p15:clr>
        </p15:guide>
        <p15:guide id="4" pos="302">
          <p15:clr>
            <a:srgbClr val="FBAE40"/>
          </p15:clr>
        </p15:guide>
        <p15:guide id="5" orient="horz" pos="935">
          <p15:clr>
            <a:srgbClr val="FBAE40"/>
          </p15:clr>
        </p15:guide>
        <p15:guide id="6" orient="horz" pos="1525">
          <p15:clr>
            <a:srgbClr val="FBAE40"/>
          </p15:clr>
        </p15:guide>
        <p15:guide id="7" orient="horz" pos="1706">
          <p15:clr>
            <a:srgbClr val="FBAE40"/>
          </p15:clr>
        </p15:guide>
        <p15:guide id="9" pos="1617">
          <p15:clr>
            <a:srgbClr val="FBAE40"/>
          </p15:clr>
        </p15:guide>
        <p15:guide id="10" pos="1527">
          <p15:clr>
            <a:srgbClr val="FBAE40"/>
          </p15:clr>
        </p15:guide>
        <p15:guide id="11" pos="3908">
          <p15:clr>
            <a:srgbClr val="FBAE40"/>
          </p15:clr>
        </p15:guide>
        <p15:guide id="12" pos="7242">
          <p15:clr>
            <a:srgbClr val="FBAE40"/>
          </p15:clr>
        </p15:guide>
        <p15:guide id="13" pos="37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extplatzhalter 2">
            <a:extLst>
              <a:ext uri="{FF2B5EF4-FFF2-40B4-BE49-F238E27FC236}">
                <a16:creationId xmlns:a16="http://schemas.microsoft.com/office/drawing/2014/main" id="{9E324C4D-E724-449C-8EB3-0F996C9805A5}"/>
              </a:ext>
            </a:extLst>
          </p:cNvPr>
          <p:cNvSpPr>
            <a:spLocks noGrp="1"/>
          </p:cNvSpPr>
          <p:nvPr>
            <p:ph type="body" sz="quarter" idx="11" hasCustomPrompt="1"/>
          </p:nvPr>
        </p:nvSpPr>
        <p:spPr>
          <a:xfrm>
            <a:off x="686658" y="3050456"/>
            <a:ext cx="10448738" cy="301985"/>
          </a:xfrm>
          <a:prstGeom prst="rect">
            <a:avLst/>
          </a:prstGeom>
        </p:spPr>
        <p:txBody>
          <a:bodyPr lIns="0" tIns="0" rIns="0" bIns="0" anchor="t" anchorCtr="0"/>
          <a:lstStyle>
            <a:lvl1pPr marL="0" indent="0">
              <a:buNone/>
              <a:defRPr lang="de-DE" sz="2000" b="1" i="0" dirty="0" smtClean="0">
                <a:solidFill>
                  <a:srgbClr val="BFBFBF"/>
                </a:solidFill>
                <a:latin typeface="Inter" charset="0"/>
                <a:ea typeface="Inter" charset="0"/>
                <a:cs typeface="Inter" charset="0"/>
              </a:defRPr>
            </a:lvl1pPr>
          </a:lstStyle>
          <a:p>
            <a:pPr marL="342891" lvl="0" indent="-342891"/>
            <a:r>
              <a:rPr lang="de-DE" dirty="0"/>
              <a:t>Subheadline</a:t>
            </a:r>
          </a:p>
        </p:txBody>
      </p:sp>
      <p:sp>
        <p:nvSpPr>
          <p:cNvPr id="3" name="Textplatzhalter 2">
            <a:extLst>
              <a:ext uri="{FF2B5EF4-FFF2-40B4-BE49-F238E27FC236}">
                <a16:creationId xmlns:a16="http://schemas.microsoft.com/office/drawing/2014/main" id="{30616A69-4D25-43C7-99A5-EFE010F22FCC}"/>
              </a:ext>
            </a:extLst>
          </p:cNvPr>
          <p:cNvSpPr>
            <a:spLocks noGrp="1"/>
          </p:cNvSpPr>
          <p:nvPr>
            <p:ph type="body" sz="quarter" idx="10" hasCustomPrompt="1"/>
          </p:nvPr>
        </p:nvSpPr>
        <p:spPr>
          <a:xfrm>
            <a:off x="666260" y="3371064"/>
            <a:ext cx="10464801" cy="716786"/>
          </a:xfrm>
          <a:prstGeom prst="rect">
            <a:avLst/>
          </a:prstGeom>
        </p:spPr>
        <p:txBody>
          <a:bodyPr lIns="0" tIns="0" rIns="0" bIns="0" anchor="b"/>
          <a:lstStyle>
            <a:lvl1pPr marL="0" indent="0">
              <a:buNone/>
              <a:defRPr lang="de-DE" sz="4000" b="1" i="0" dirty="0" smtClean="0">
                <a:solidFill>
                  <a:srgbClr val="8F8F8F"/>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8" name="Rechteck 7">
            <a:extLst>
              <a:ext uri="{FF2B5EF4-FFF2-40B4-BE49-F238E27FC236}">
                <a16:creationId xmlns:a16="http://schemas.microsoft.com/office/drawing/2014/main" id="{CCC7D109-336C-4454-9BE6-FCB9ABBD353E}"/>
              </a:ext>
            </a:extLst>
          </p:cNvPr>
          <p:cNvSpPr/>
          <p:nvPr userDrawn="1"/>
        </p:nvSpPr>
        <p:spPr>
          <a:xfrm>
            <a:off x="470262" y="3108388"/>
            <a:ext cx="97200" cy="860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4" name="Rechteck 3">
            <a:extLst>
              <a:ext uri="{FF2B5EF4-FFF2-40B4-BE49-F238E27FC236}">
                <a16:creationId xmlns:a16="http://schemas.microsoft.com/office/drawing/2014/main" id="{00370D63-0078-4E43-8197-DB98CA4D698B}"/>
              </a:ext>
            </a:extLst>
          </p:cNvPr>
          <p:cNvSpPr/>
          <p:nvPr userDrawn="1"/>
        </p:nvSpPr>
        <p:spPr>
          <a:xfrm>
            <a:off x="0" y="6444136"/>
            <a:ext cx="897065" cy="413864"/>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67340832"/>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2500" userDrawn="1">
          <p15:clr>
            <a:srgbClr val="FBAE40"/>
          </p15:clr>
        </p15:guide>
        <p15:guide id="6" orient="horz" pos="19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ROT">
    <p:bg>
      <p:bgPr>
        <a:solidFill>
          <a:schemeClr val="accent2"/>
        </a:solidFill>
        <a:effectLst/>
      </p:bgPr>
    </p:bg>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8" name="Rechteck 7">
            <a:extLst>
              <a:ext uri="{FF2B5EF4-FFF2-40B4-BE49-F238E27FC236}">
                <a16:creationId xmlns:a16="http://schemas.microsoft.com/office/drawing/2014/main" id="{CCC7D109-336C-4454-9BE6-FCB9ABBD353E}"/>
              </a:ext>
            </a:extLst>
          </p:cNvPr>
          <p:cNvSpPr/>
          <p:nvPr userDrawn="1"/>
        </p:nvSpPr>
        <p:spPr>
          <a:xfrm>
            <a:off x="470262" y="3108388"/>
            <a:ext cx="97200" cy="2120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4" name="Rechteck 3">
            <a:extLst>
              <a:ext uri="{FF2B5EF4-FFF2-40B4-BE49-F238E27FC236}">
                <a16:creationId xmlns:a16="http://schemas.microsoft.com/office/drawing/2014/main" id="{00370D63-0078-4E43-8197-DB98CA4D698B}"/>
              </a:ext>
            </a:extLst>
          </p:cNvPr>
          <p:cNvSpPr/>
          <p:nvPr userDrawn="1"/>
        </p:nvSpPr>
        <p:spPr>
          <a:xfrm>
            <a:off x="0" y="6444136"/>
            <a:ext cx="897065" cy="4138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 name="Textplatzhalter 4">
            <a:extLst>
              <a:ext uri="{FF2B5EF4-FFF2-40B4-BE49-F238E27FC236}">
                <a16:creationId xmlns:a16="http://schemas.microsoft.com/office/drawing/2014/main" id="{D9291272-FD05-4BC6-9371-DD01065809FA}"/>
              </a:ext>
            </a:extLst>
          </p:cNvPr>
          <p:cNvSpPr>
            <a:spLocks noGrp="1"/>
          </p:cNvSpPr>
          <p:nvPr>
            <p:ph type="body" sz="quarter" idx="12" hasCustomPrompt="1"/>
          </p:nvPr>
        </p:nvSpPr>
        <p:spPr>
          <a:xfrm>
            <a:off x="560081" y="3434856"/>
            <a:ext cx="10570981" cy="2039937"/>
          </a:xfrm>
          <a:prstGeom prst="rect">
            <a:avLst/>
          </a:prstGeom>
        </p:spPr>
        <p:txBody>
          <a:bodyPr anchor="b"/>
          <a:lstStyle>
            <a:lvl1pPr marL="0" indent="0">
              <a:buNone/>
              <a:defRPr sz="6600" b="1">
                <a:solidFill>
                  <a:schemeClr val="bg2"/>
                </a:solidFill>
              </a:defRPr>
            </a:lvl1pPr>
            <a:lvl2pPr marL="457188" indent="0">
              <a:buNone/>
              <a:defRPr>
                <a:solidFill>
                  <a:schemeClr val="bg2"/>
                </a:solidFill>
              </a:defRPr>
            </a:lvl2pPr>
            <a:lvl3pPr marL="914377" indent="0">
              <a:buNone/>
              <a:defRPr>
                <a:solidFill>
                  <a:schemeClr val="bg2"/>
                </a:solidFill>
              </a:defRPr>
            </a:lvl3pPr>
            <a:lvl4pPr marL="1371566" indent="0">
              <a:buNone/>
              <a:defRPr>
                <a:solidFill>
                  <a:schemeClr val="bg2"/>
                </a:solidFill>
              </a:defRPr>
            </a:lvl4pPr>
            <a:lvl5pPr marL="1828755" indent="0">
              <a:buNone/>
              <a:defRPr>
                <a:solidFill>
                  <a:schemeClr val="bg2"/>
                </a:solidFill>
              </a:defRPr>
            </a:lvl5pPr>
          </a:lstStyle>
          <a:p>
            <a:pPr lvl="0"/>
            <a:r>
              <a:rPr lang="de-DE" dirty="0"/>
              <a:t>Zweizeilige Headline Zweizeilige Headline</a:t>
            </a:r>
          </a:p>
        </p:txBody>
      </p:sp>
      <p:sp>
        <p:nvSpPr>
          <p:cNvPr id="11" name="Textplatzhalter 2">
            <a:extLst>
              <a:ext uri="{FF2B5EF4-FFF2-40B4-BE49-F238E27FC236}">
                <a16:creationId xmlns:a16="http://schemas.microsoft.com/office/drawing/2014/main" id="{46B7F9AD-6C42-477D-8ED0-ADF3A4C43028}"/>
              </a:ext>
            </a:extLst>
          </p:cNvPr>
          <p:cNvSpPr>
            <a:spLocks noGrp="1"/>
          </p:cNvSpPr>
          <p:nvPr>
            <p:ph type="body" sz="quarter" idx="11" hasCustomPrompt="1"/>
          </p:nvPr>
        </p:nvSpPr>
        <p:spPr>
          <a:xfrm>
            <a:off x="686658" y="3050456"/>
            <a:ext cx="10448738" cy="301985"/>
          </a:xfrm>
          <a:prstGeom prst="rect">
            <a:avLst/>
          </a:prstGeom>
        </p:spPr>
        <p:txBody>
          <a:bodyPr lIns="0" tIns="0" rIns="0" bIns="0" anchor="t" anchorCtr="0"/>
          <a:lstStyle>
            <a:lvl1pPr marL="0" indent="0">
              <a:buNone/>
              <a:defRPr lang="de-DE" sz="2000" b="1" i="0" dirty="0" smtClean="0">
                <a:solidFill>
                  <a:schemeClr val="bg2"/>
                </a:solidFill>
                <a:latin typeface="Inter" charset="0"/>
                <a:ea typeface="Inter" charset="0"/>
                <a:cs typeface="Inter" charset="0"/>
              </a:defRPr>
            </a:lvl1pPr>
          </a:lstStyle>
          <a:p>
            <a:pPr marL="342891" lvl="0" indent="-342891"/>
            <a:r>
              <a:rPr lang="de-DE" dirty="0"/>
              <a:t>Subheadline</a:t>
            </a:r>
          </a:p>
        </p:txBody>
      </p:sp>
    </p:spTree>
    <p:extLst>
      <p:ext uri="{BB962C8B-B14F-4D97-AF65-F5344CB8AC3E}">
        <p14:creationId xmlns:p14="http://schemas.microsoft.com/office/powerpoint/2010/main" val="380991944"/>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3294" userDrawn="1">
          <p15:clr>
            <a:srgbClr val="FBAE40"/>
          </p15:clr>
        </p15:guide>
        <p15:guide id="6" orient="horz" pos="19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2B8B30F7-DEA3-4D62-9B30-F6944675FC3D}"/>
              </a:ext>
            </a:extLst>
          </p:cNvPr>
          <p:cNvSpPr>
            <a:spLocks noGrp="1"/>
          </p:cNvSpPr>
          <p:nvPr>
            <p:ph type="pic" sz="quarter" idx="13"/>
          </p:nvPr>
        </p:nvSpPr>
        <p:spPr>
          <a:xfrm>
            <a:off x="0" y="0"/>
            <a:ext cx="12192000" cy="6858000"/>
          </a:xfrm>
          <a:prstGeom prst="rect">
            <a:avLst/>
          </a:prstGeom>
          <a:blipFill>
            <a:blip r:embed="rId2"/>
            <a:stretch>
              <a:fillRect/>
            </a:stretch>
          </a:blipFill>
        </p:spPr>
        <p:txBody>
          <a:bodyPr/>
          <a:lstStyle>
            <a:lvl1pPr marL="0" indent="0" algn="ctr">
              <a:buNone/>
              <a:defRPr sz="2400"/>
            </a:lvl1pPr>
          </a:lstStyle>
          <a:p>
            <a:endParaRPr lang="de-DE" dirty="0"/>
          </a:p>
        </p:txBody>
      </p:sp>
      <p:sp>
        <p:nvSpPr>
          <p:cNvPr id="10" name="Textplatzhalter 9">
            <a:extLst>
              <a:ext uri="{FF2B5EF4-FFF2-40B4-BE49-F238E27FC236}">
                <a16:creationId xmlns:a16="http://schemas.microsoft.com/office/drawing/2014/main" id="{F1762DC2-C2F2-406E-9FEA-7673B3A515F3}"/>
              </a:ext>
            </a:extLst>
          </p:cNvPr>
          <p:cNvSpPr>
            <a:spLocks noGrp="1"/>
          </p:cNvSpPr>
          <p:nvPr>
            <p:ph type="body" sz="quarter" idx="14" hasCustomPrompt="1"/>
          </p:nvPr>
        </p:nvSpPr>
        <p:spPr>
          <a:xfrm>
            <a:off x="470262" y="3108388"/>
            <a:ext cx="97200" cy="860400"/>
          </a:xfrm>
          <a:prstGeom prst="rect">
            <a:avLst/>
          </a:prstGeom>
          <a:solidFill>
            <a:schemeClr val="bg2"/>
          </a:solidFill>
        </p:spPr>
        <p:txBody>
          <a:bodyPr/>
          <a:lstStyle>
            <a:lvl1pPr marL="0" indent="0">
              <a:buFont typeface="Arial" panose="020B0604020202020204" pitchFamily="34" charset="0"/>
              <a:buNone/>
              <a:defRPr/>
            </a:lvl1pPr>
          </a:lstStyle>
          <a:p>
            <a:pPr lvl="0"/>
            <a:r>
              <a:rPr lang="de-DE" dirty="0"/>
              <a:t> </a:t>
            </a:r>
          </a:p>
        </p:txBody>
      </p:sp>
      <p:sp>
        <p:nvSpPr>
          <p:cNvPr id="5" name="Textplatzhalter 4">
            <a:extLst>
              <a:ext uri="{FF2B5EF4-FFF2-40B4-BE49-F238E27FC236}">
                <a16:creationId xmlns:a16="http://schemas.microsoft.com/office/drawing/2014/main" id="{EE88EE86-26F0-4059-B428-26A4E15E3DC3}"/>
              </a:ext>
            </a:extLst>
          </p:cNvPr>
          <p:cNvSpPr>
            <a:spLocks noGrp="1"/>
          </p:cNvSpPr>
          <p:nvPr>
            <p:ph type="body" sz="quarter" idx="12" hasCustomPrompt="1"/>
          </p:nvPr>
        </p:nvSpPr>
        <p:spPr>
          <a:xfrm>
            <a:off x="10152722" y="6131224"/>
            <a:ext cx="2044041" cy="768750"/>
          </a:xfrm>
          <a:prstGeom prst="rect">
            <a:avLst/>
          </a:prstGeom>
          <a:blipFill>
            <a:blip r:embed="rId3">
              <a:lum bright="100000"/>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de-DE" dirty="0"/>
              <a:t>  </a:t>
            </a:r>
          </a:p>
        </p:txBody>
      </p:sp>
      <p:sp>
        <p:nvSpPr>
          <p:cNvPr id="3" name="Textplatzhalter 2">
            <a:extLst>
              <a:ext uri="{FF2B5EF4-FFF2-40B4-BE49-F238E27FC236}">
                <a16:creationId xmlns:a16="http://schemas.microsoft.com/office/drawing/2014/main" id="{30616A69-4D25-43C7-99A5-EFE010F22FCC}"/>
              </a:ext>
            </a:extLst>
          </p:cNvPr>
          <p:cNvSpPr>
            <a:spLocks noGrp="1"/>
          </p:cNvSpPr>
          <p:nvPr>
            <p:ph type="body" sz="quarter" idx="10" hasCustomPrompt="1"/>
          </p:nvPr>
        </p:nvSpPr>
        <p:spPr>
          <a:xfrm>
            <a:off x="666261" y="3371064"/>
            <a:ext cx="4972540" cy="716786"/>
          </a:xfrm>
          <a:prstGeom prst="rect">
            <a:avLst/>
          </a:prstGeom>
          <a:effectLst>
            <a:outerShdw blurRad="50800" dist="38100" dir="2700000" algn="tl" rotWithShape="0">
              <a:prstClr val="black">
                <a:alpha val="40000"/>
              </a:prstClr>
            </a:outerShdw>
          </a:effectLst>
        </p:spPr>
        <p:txBody>
          <a:bodyPr lIns="0" tIns="0" rIns="0" bIns="0" anchor="b"/>
          <a:lstStyle>
            <a:lvl1pPr marL="0" indent="0">
              <a:buNone/>
              <a:defRPr lang="de-DE" sz="4000" b="1" i="0" dirty="0" smtClean="0">
                <a:solidFill>
                  <a:schemeClr val="bg2"/>
                </a:solidFill>
                <a:effectLst/>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sp>
        <p:nvSpPr>
          <p:cNvPr id="15" name="Textplatzhalter 2">
            <a:extLst>
              <a:ext uri="{FF2B5EF4-FFF2-40B4-BE49-F238E27FC236}">
                <a16:creationId xmlns:a16="http://schemas.microsoft.com/office/drawing/2014/main" id="{E322242C-455B-472A-95CB-8B912B362579}"/>
              </a:ext>
            </a:extLst>
          </p:cNvPr>
          <p:cNvSpPr>
            <a:spLocks noGrp="1"/>
          </p:cNvSpPr>
          <p:nvPr>
            <p:ph type="body" sz="quarter" idx="11" hasCustomPrompt="1"/>
          </p:nvPr>
        </p:nvSpPr>
        <p:spPr>
          <a:xfrm>
            <a:off x="686658" y="3050456"/>
            <a:ext cx="10448738" cy="301985"/>
          </a:xfrm>
          <a:prstGeom prst="rect">
            <a:avLst/>
          </a:prstGeom>
          <a:effectLst>
            <a:outerShdw blurRad="50800" dist="38100" dir="2700000" algn="tl" rotWithShape="0">
              <a:prstClr val="black">
                <a:alpha val="40000"/>
              </a:prstClr>
            </a:outerShdw>
          </a:effectLst>
        </p:spPr>
        <p:txBody>
          <a:bodyPr lIns="0" tIns="0" rIns="0" bIns="0" anchor="t" anchorCtr="0"/>
          <a:lstStyle>
            <a:lvl1pPr marL="0" indent="0">
              <a:buNone/>
              <a:defRPr lang="de-DE" sz="2000" b="1" i="0" dirty="0" smtClean="0">
                <a:solidFill>
                  <a:schemeClr val="bg2"/>
                </a:solidFill>
                <a:latin typeface="Inter" charset="0"/>
                <a:ea typeface="Inter" charset="0"/>
                <a:cs typeface="Inter" charset="0"/>
              </a:defRPr>
            </a:lvl1pPr>
          </a:lstStyle>
          <a:p>
            <a:pPr marL="342891" lvl="0" indent="-342891"/>
            <a:r>
              <a:rPr lang="de-DE" dirty="0"/>
              <a:t>Subheadline</a:t>
            </a:r>
          </a:p>
        </p:txBody>
      </p:sp>
    </p:spTree>
    <p:extLst>
      <p:ext uri="{BB962C8B-B14F-4D97-AF65-F5344CB8AC3E}">
        <p14:creationId xmlns:p14="http://schemas.microsoft.com/office/powerpoint/2010/main" val="3296560028"/>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2500" userDrawn="1">
          <p15:clr>
            <a:srgbClr val="FBAE40"/>
          </p15:clr>
        </p15:guide>
        <p15:guide id="6" orient="horz" pos="19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Icon">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FBCD249-100F-4AA1-B495-FF929C7C3F5D}"/>
              </a:ext>
            </a:extLst>
          </p:cNvPr>
          <p:cNvSpPr/>
          <p:nvPr userDrawn="1"/>
        </p:nvSpPr>
        <p:spPr>
          <a:xfrm>
            <a:off x="470262" y="3108388"/>
            <a:ext cx="97200" cy="147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5" name="Textplatzhalter 4">
            <a:extLst>
              <a:ext uri="{FF2B5EF4-FFF2-40B4-BE49-F238E27FC236}">
                <a16:creationId xmlns:a16="http://schemas.microsoft.com/office/drawing/2014/main" id="{86CB7441-6E6A-4829-A620-1E9BDB88A2C1}"/>
              </a:ext>
            </a:extLst>
          </p:cNvPr>
          <p:cNvSpPr>
            <a:spLocks noGrp="1"/>
          </p:cNvSpPr>
          <p:nvPr>
            <p:ph type="body" sz="quarter" idx="12" hasCustomPrompt="1"/>
          </p:nvPr>
        </p:nvSpPr>
        <p:spPr>
          <a:xfrm>
            <a:off x="662536" y="3419482"/>
            <a:ext cx="5444336" cy="1328737"/>
          </a:xfrm>
          <a:prstGeom prst="rect">
            <a:avLst/>
          </a:prstGeom>
        </p:spPr>
        <p:txBody>
          <a:bodyPr lIns="0" anchor="b"/>
          <a:lstStyle>
            <a:lvl1pPr marL="0" indent="0">
              <a:buNone/>
              <a:defRPr sz="4000" b="1">
                <a:solidFill>
                  <a:srgbClr val="7F7F7F"/>
                </a:solidFill>
                <a:latin typeface="+mj-lt"/>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Zweizeilige Headline Zweizeilige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1" name="Bildplatzhalter 10">
            <a:extLst>
              <a:ext uri="{FF2B5EF4-FFF2-40B4-BE49-F238E27FC236}">
                <a16:creationId xmlns:a16="http://schemas.microsoft.com/office/drawing/2014/main" id="{2FC86792-22FC-4349-B8BF-3405D9B6493C}"/>
              </a:ext>
            </a:extLst>
          </p:cNvPr>
          <p:cNvSpPr>
            <a:spLocks noGrp="1"/>
          </p:cNvSpPr>
          <p:nvPr>
            <p:ph type="pic" sz="quarter" idx="13" hasCustomPrompt="1"/>
          </p:nvPr>
        </p:nvSpPr>
        <p:spPr>
          <a:xfrm>
            <a:off x="6419850" y="2678288"/>
            <a:ext cx="1908000" cy="1908000"/>
          </a:xfrm>
          <a:prstGeom prst="rect">
            <a:avLst/>
          </a:prstGeom>
          <a:blipFill>
            <a:blip r:embed="rId4"/>
            <a:stretch>
              <a:fillRect/>
            </a:stretch>
          </a:blipFill>
          <a:ln w="19050">
            <a:solidFill>
              <a:schemeClr val="accent2"/>
            </a:solidFill>
          </a:ln>
        </p:spPr>
        <p:txBody>
          <a:bodyPr/>
          <a:lstStyle>
            <a:lvl1pPr marL="0" indent="0" algn="ctr">
              <a:buNone/>
              <a:defRPr sz="1100"/>
            </a:lvl1pPr>
          </a:lstStyle>
          <a:p>
            <a:r>
              <a:rPr lang="de-DE" dirty="0"/>
              <a:t>Icon/Bild hinzufügen</a:t>
            </a:r>
          </a:p>
        </p:txBody>
      </p:sp>
      <p:sp>
        <p:nvSpPr>
          <p:cNvPr id="14" name="Textplatzhalter 2">
            <a:extLst>
              <a:ext uri="{FF2B5EF4-FFF2-40B4-BE49-F238E27FC236}">
                <a16:creationId xmlns:a16="http://schemas.microsoft.com/office/drawing/2014/main" id="{99CFCC5B-5724-4F3B-A572-3F0D21993208}"/>
              </a:ext>
            </a:extLst>
          </p:cNvPr>
          <p:cNvSpPr>
            <a:spLocks noGrp="1"/>
          </p:cNvSpPr>
          <p:nvPr>
            <p:ph type="body" sz="quarter" idx="11" hasCustomPrompt="1"/>
          </p:nvPr>
        </p:nvSpPr>
        <p:spPr>
          <a:xfrm>
            <a:off x="686658" y="3050456"/>
            <a:ext cx="5420214" cy="301985"/>
          </a:xfrm>
          <a:prstGeom prst="rect">
            <a:avLst/>
          </a:prstGeom>
        </p:spPr>
        <p:txBody>
          <a:bodyPr lIns="0" tIns="0" rIns="0" bIns="0" anchor="t" anchorCtr="0"/>
          <a:lstStyle>
            <a:lvl1pPr marL="0" indent="0">
              <a:buNone/>
              <a:defRPr lang="de-DE" sz="2000" b="1" i="0" dirty="0" smtClean="0">
                <a:solidFill>
                  <a:srgbClr val="BFBFBF"/>
                </a:solidFill>
                <a:latin typeface="Inter" charset="0"/>
                <a:ea typeface="Inter" charset="0"/>
                <a:cs typeface="Inter" charset="0"/>
              </a:defRPr>
            </a:lvl1pPr>
          </a:lstStyle>
          <a:p>
            <a:pPr marL="342891" lvl="0" indent="-342891"/>
            <a:r>
              <a:rPr lang="de-DE" dirty="0"/>
              <a:t>Subheadline</a:t>
            </a:r>
          </a:p>
        </p:txBody>
      </p:sp>
    </p:spTree>
    <p:extLst>
      <p:ext uri="{BB962C8B-B14F-4D97-AF65-F5344CB8AC3E}">
        <p14:creationId xmlns:p14="http://schemas.microsoft.com/office/powerpoint/2010/main" val="2614445335"/>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2500" userDrawn="1">
          <p15:clr>
            <a:srgbClr val="FBAE40"/>
          </p15:clr>
        </p15:guide>
        <p15:guide id="6" orient="horz" pos="1956" userDrawn="1">
          <p15:clr>
            <a:srgbClr val="FBAE40"/>
          </p15:clr>
        </p15:guide>
        <p15:guide id="7" orient="horz" pos="2886" userDrawn="1">
          <p15:clr>
            <a:srgbClr val="FBAE40"/>
          </p15:clr>
        </p15:guide>
        <p15:guide id="8" pos="40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sprechpartner 2er">
    <p:spTree>
      <p:nvGrpSpPr>
        <p:cNvPr id="1" name=""/>
        <p:cNvGrpSpPr/>
        <p:nvPr/>
      </p:nvGrpSpPr>
      <p:grpSpPr>
        <a:xfrm>
          <a:off x="0" y="0"/>
          <a:ext cx="0" cy="0"/>
          <a:chOff x="0" y="0"/>
          <a:chExt cx="0" cy="0"/>
        </a:xfrm>
      </p:grpSpPr>
      <p:sp>
        <p:nvSpPr>
          <p:cNvPr id="25" name="Textplatzhalter 4">
            <a:extLst>
              <a:ext uri="{FF2B5EF4-FFF2-40B4-BE49-F238E27FC236}">
                <a16:creationId xmlns:a16="http://schemas.microsoft.com/office/drawing/2014/main" id="{D1212716-846E-4575-B6DA-76A6283AE028}"/>
              </a:ext>
            </a:extLst>
          </p:cNvPr>
          <p:cNvSpPr>
            <a:spLocks noGrp="1"/>
          </p:cNvSpPr>
          <p:nvPr>
            <p:ph type="body" sz="quarter" idx="17" hasCustomPrompt="1"/>
          </p:nvPr>
        </p:nvSpPr>
        <p:spPr>
          <a:xfrm>
            <a:off x="2476499" y="2774455"/>
            <a:ext cx="4019550" cy="308278"/>
          </a:xfrm>
          <a:prstGeom prst="rect">
            <a:avLst/>
          </a:prstGeom>
        </p:spPr>
        <p:txBody>
          <a:bodyPr anchor="ctr"/>
          <a:lstStyle>
            <a:lvl1pPr marL="0" indent="0">
              <a:buNone/>
              <a:defRPr sz="1400" b="0"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Kontaktmöglichkeiten einfügen</a:t>
            </a:r>
          </a:p>
        </p:txBody>
      </p:sp>
      <p:sp>
        <p:nvSpPr>
          <p:cNvPr id="24" name="Textplatzhalter 4">
            <a:extLst>
              <a:ext uri="{FF2B5EF4-FFF2-40B4-BE49-F238E27FC236}">
                <a16:creationId xmlns:a16="http://schemas.microsoft.com/office/drawing/2014/main" id="{53673AA6-2BAE-4799-BBE9-0B40B0F4B563}"/>
              </a:ext>
            </a:extLst>
          </p:cNvPr>
          <p:cNvSpPr>
            <a:spLocks noGrp="1"/>
          </p:cNvSpPr>
          <p:nvPr>
            <p:ph type="body" sz="quarter" idx="16" hasCustomPrompt="1"/>
          </p:nvPr>
        </p:nvSpPr>
        <p:spPr>
          <a:xfrm>
            <a:off x="2476499" y="2197264"/>
            <a:ext cx="4019550" cy="308278"/>
          </a:xfrm>
          <a:prstGeom prst="rect">
            <a:avLst/>
          </a:prstGeom>
        </p:spPr>
        <p:txBody>
          <a:bodyPr anchor="ctr"/>
          <a:lstStyle>
            <a:lvl1pPr marL="0" indent="0">
              <a:buNone/>
              <a:defRPr sz="1400" b="0"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Titel einfügen</a:t>
            </a:r>
          </a:p>
        </p:txBody>
      </p:sp>
      <p:sp>
        <p:nvSpPr>
          <p:cNvPr id="21" name="Textplatzhalter 2">
            <a:extLst>
              <a:ext uri="{FF2B5EF4-FFF2-40B4-BE49-F238E27FC236}">
                <a16:creationId xmlns:a16="http://schemas.microsoft.com/office/drawing/2014/main" id="{C4FB0533-065E-4985-A190-F31635EB8C55}"/>
              </a:ext>
            </a:extLst>
          </p:cNvPr>
          <p:cNvSpPr>
            <a:spLocks noGrp="1"/>
          </p:cNvSpPr>
          <p:nvPr>
            <p:ph type="body" sz="quarter" idx="14" hasCustomPrompt="1"/>
          </p:nvPr>
        </p:nvSpPr>
        <p:spPr>
          <a:xfrm>
            <a:off x="598467" y="5704133"/>
            <a:ext cx="8956573" cy="450850"/>
          </a:xfrm>
          <a:prstGeom prst="rect">
            <a:avLst/>
          </a:prstGeom>
        </p:spPr>
        <p:txBody>
          <a:bodyPr/>
          <a:lstStyle>
            <a:lvl1pPr marL="0" indent="0">
              <a:buNone/>
              <a:defRPr sz="14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Optionalen Link einfügen</a:t>
            </a:r>
          </a:p>
        </p:txBody>
      </p:sp>
      <p:sp>
        <p:nvSpPr>
          <p:cNvPr id="3" name="Bildplatzhalter 2">
            <a:extLst>
              <a:ext uri="{FF2B5EF4-FFF2-40B4-BE49-F238E27FC236}">
                <a16:creationId xmlns:a16="http://schemas.microsoft.com/office/drawing/2014/main" id="{A42F0291-DACB-425F-9EAB-13DF061AEA7E}"/>
              </a:ext>
            </a:extLst>
          </p:cNvPr>
          <p:cNvSpPr>
            <a:spLocks noGrp="1"/>
          </p:cNvSpPr>
          <p:nvPr>
            <p:ph type="pic" sz="quarter" idx="12" hasCustomPrompt="1"/>
          </p:nvPr>
        </p:nvSpPr>
        <p:spPr>
          <a:xfrm>
            <a:off x="700088" y="1497630"/>
            <a:ext cx="1705386" cy="1706400"/>
          </a:xfrm>
          <a:prstGeom prst="rect">
            <a:avLst/>
          </a:prstGeom>
          <a:solidFill>
            <a:schemeClr val="accent4"/>
          </a:solidFill>
        </p:spPr>
        <p:txBody>
          <a:bodyPr anchor="t"/>
          <a:lstStyle>
            <a:lvl1pPr marL="0" indent="0" algn="ctr">
              <a:buFont typeface="Arial" panose="020B0604020202020204" pitchFamily="34" charset="0"/>
              <a:buNone/>
              <a:defRPr lang="de-DE" sz="1200" b="0" i="0">
                <a:latin typeface="Inter" panose="02000503000000020004" pitchFamily="2" charset="0"/>
                <a:ea typeface="Inter" panose="020B0502030000000004" pitchFamily="34" charset="0"/>
                <a:cs typeface="Inter" panose="020B0606030504020204" pitchFamily="34" charset="0"/>
              </a:defRPr>
            </a:lvl1pPr>
          </a:lstStyle>
          <a:p>
            <a:pPr marL="342891" lvl="0" indent="-342891" algn="ctr"/>
            <a:r>
              <a:rPr lang="de-DE" dirty="0"/>
              <a:t>Foto einfügen</a:t>
            </a:r>
          </a:p>
        </p:txBody>
      </p:sp>
      <p:sp>
        <p:nvSpPr>
          <p:cNvPr id="19" name="Textplatzhalter 18">
            <a:extLst>
              <a:ext uri="{FF2B5EF4-FFF2-40B4-BE49-F238E27FC236}">
                <a16:creationId xmlns:a16="http://schemas.microsoft.com/office/drawing/2014/main" id="{080354EA-5FAD-498A-ADA6-5C566D18EF60}"/>
              </a:ext>
            </a:extLst>
          </p:cNvPr>
          <p:cNvSpPr>
            <a:spLocks noGrp="1"/>
          </p:cNvSpPr>
          <p:nvPr>
            <p:ph type="body" sz="quarter" idx="10" hasCustomPrompt="1"/>
          </p:nvPr>
        </p:nvSpPr>
        <p:spPr>
          <a:xfrm>
            <a:off x="675397" y="733050"/>
            <a:ext cx="10464801"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p:ph type="body" sz="quarter" idx="11" hasCustomPrompt="1"/>
          </p:nvPr>
        </p:nvSpPr>
        <p:spPr>
          <a:xfrm>
            <a:off x="686658" y="431065"/>
            <a:ext cx="10453540"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5" name="Textplatzhalter 4">
            <a:extLst>
              <a:ext uri="{FF2B5EF4-FFF2-40B4-BE49-F238E27FC236}">
                <a16:creationId xmlns:a16="http://schemas.microsoft.com/office/drawing/2014/main" id="{77B0D08C-C67E-43C4-B41E-A7482214C975}"/>
              </a:ext>
            </a:extLst>
          </p:cNvPr>
          <p:cNvSpPr>
            <a:spLocks noGrp="1"/>
          </p:cNvSpPr>
          <p:nvPr>
            <p:ph type="body" sz="quarter" idx="15" hasCustomPrompt="1"/>
          </p:nvPr>
        </p:nvSpPr>
        <p:spPr>
          <a:xfrm>
            <a:off x="2476499" y="1632686"/>
            <a:ext cx="4019550" cy="490537"/>
          </a:xfrm>
          <a:prstGeom prst="rect">
            <a:avLst/>
          </a:prstGeom>
        </p:spPr>
        <p:txBody>
          <a:bodyPr anchor="b"/>
          <a:lstStyle>
            <a:lvl1pPr marL="0" indent="0">
              <a:buNone/>
              <a:defRPr sz="1800" b="1"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Name einfügen</a:t>
            </a:r>
          </a:p>
        </p:txBody>
      </p:sp>
      <p:sp>
        <p:nvSpPr>
          <p:cNvPr id="26" name="Textplatzhalter 4">
            <a:extLst>
              <a:ext uri="{FF2B5EF4-FFF2-40B4-BE49-F238E27FC236}">
                <a16:creationId xmlns:a16="http://schemas.microsoft.com/office/drawing/2014/main" id="{843CC55B-1319-4549-A97E-69B10F3636AA}"/>
              </a:ext>
            </a:extLst>
          </p:cNvPr>
          <p:cNvSpPr>
            <a:spLocks noGrp="1"/>
          </p:cNvSpPr>
          <p:nvPr>
            <p:ph type="body" sz="quarter" idx="18" hasCustomPrompt="1"/>
          </p:nvPr>
        </p:nvSpPr>
        <p:spPr>
          <a:xfrm>
            <a:off x="2471736" y="4715351"/>
            <a:ext cx="4019550" cy="308278"/>
          </a:xfrm>
          <a:prstGeom prst="rect">
            <a:avLst/>
          </a:prstGeom>
        </p:spPr>
        <p:txBody>
          <a:bodyPr anchor="ctr"/>
          <a:lstStyle>
            <a:lvl1pPr marL="0" indent="0">
              <a:buNone/>
              <a:defRPr sz="1400" b="0"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Kontaktmöglichkeiten einfügen</a:t>
            </a:r>
          </a:p>
        </p:txBody>
      </p:sp>
      <p:sp>
        <p:nvSpPr>
          <p:cNvPr id="27" name="Textplatzhalter 4">
            <a:extLst>
              <a:ext uri="{FF2B5EF4-FFF2-40B4-BE49-F238E27FC236}">
                <a16:creationId xmlns:a16="http://schemas.microsoft.com/office/drawing/2014/main" id="{60E36E9B-8822-4048-BBF1-EFF346460B80}"/>
              </a:ext>
            </a:extLst>
          </p:cNvPr>
          <p:cNvSpPr>
            <a:spLocks noGrp="1"/>
          </p:cNvSpPr>
          <p:nvPr>
            <p:ph type="body" sz="quarter" idx="19" hasCustomPrompt="1"/>
          </p:nvPr>
        </p:nvSpPr>
        <p:spPr>
          <a:xfrm>
            <a:off x="2471736" y="4138160"/>
            <a:ext cx="4019550" cy="308278"/>
          </a:xfrm>
          <a:prstGeom prst="rect">
            <a:avLst/>
          </a:prstGeom>
        </p:spPr>
        <p:txBody>
          <a:bodyPr anchor="ctr"/>
          <a:lstStyle>
            <a:lvl1pPr marL="0" indent="0">
              <a:buNone/>
              <a:defRPr sz="1400" b="0"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Titel einfügen</a:t>
            </a:r>
          </a:p>
        </p:txBody>
      </p:sp>
      <p:sp>
        <p:nvSpPr>
          <p:cNvPr id="28" name="Bildplatzhalter 2">
            <a:extLst>
              <a:ext uri="{FF2B5EF4-FFF2-40B4-BE49-F238E27FC236}">
                <a16:creationId xmlns:a16="http://schemas.microsoft.com/office/drawing/2014/main" id="{CC3F6554-E23B-4056-8651-C86855429A38}"/>
              </a:ext>
            </a:extLst>
          </p:cNvPr>
          <p:cNvSpPr>
            <a:spLocks noGrp="1"/>
          </p:cNvSpPr>
          <p:nvPr>
            <p:ph type="pic" sz="quarter" idx="20" hasCustomPrompt="1"/>
          </p:nvPr>
        </p:nvSpPr>
        <p:spPr>
          <a:xfrm>
            <a:off x="695325" y="3438526"/>
            <a:ext cx="1705386" cy="1706400"/>
          </a:xfrm>
          <a:prstGeom prst="rect">
            <a:avLst/>
          </a:prstGeom>
          <a:solidFill>
            <a:schemeClr val="accent4"/>
          </a:solidFill>
        </p:spPr>
        <p:txBody>
          <a:bodyPr anchor="t"/>
          <a:lstStyle>
            <a:lvl1pPr marL="0" indent="0" algn="ctr">
              <a:buFont typeface="Arial" panose="020B0604020202020204" pitchFamily="34" charset="0"/>
              <a:buNone/>
              <a:defRPr lang="de-DE" sz="1200" b="0" i="0">
                <a:latin typeface="Inter" panose="02000503000000020004" pitchFamily="2" charset="0"/>
                <a:ea typeface="Inter" panose="020B0502030000000004" pitchFamily="34" charset="0"/>
                <a:cs typeface="Inter" panose="020B0606030504020204" pitchFamily="34" charset="0"/>
              </a:defRPr>
            </a:lvl1pPr>
          </a:lstStyle>
          <a:p>
            <a:pPr marL="342891" lvl="0" indent="-342891" algn="ctr"/>
            <a:r>
              <a:rPr lang="de-DE" dirty="0"/>
              <a:t>Foto einfügen</a:t>
            </a:r>
          </a:p>
        </p:txBody>
      </p:sp>
      <p:sp>
        <p:nvSpPr>
          <p:cNvPr id="29" name="Textplatzhalter 4">
            <a:extLst>
              <a:ext uri="{FF2B5EF4-FFF2-40B4-BE49-F238E27FC236}">
                <a16:creationId xmlns:a16="http://schemas.microsoft.com/office/drawing/2014/main" id="{C84A1466-58A8-4309-8BCC-471776DA8908}"/>
              </a:ext>
            </a:extLst>
          </p:cNvPr>
          <p:cNvSpPr>
            <a:spLocks noGrp="1"/>
          </p:cNvSpPr>
          <p:nvPr>
            <p:ph type="body" sz="quarter" idx="21" hasCustomPrompt="1"/>
          </p:nvPr>
        </p:nvSpPr>
        <p:spPr>
          <a:xfrm>
            <a:off x="2471736" y="3573582"/>
            <a:ext cx="4019550" cy="490537"/>
          </a:xfrm>
          <a:prstGeom prst="rect">
            <a:avLst/>
          </a:prstGeom>
        </p:spPr>
        <p:txBody>
          <a:bodyPr anchor="b"/>
          <a:lstStyle>
            <a:lvl1pPr marL="0" indent="0">
              <a:buNone/>
              <a:defRPr sz="1800" b="1" i="0">
                <a:solidFill>
                  <a:schemeClr val="accent6"/>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Name einfügen</a:t>
            </a:r>
          </a:p>
        </p:txBody>
      </p:sp>
    </p:spTree>
    <p:extLst>
      <p:ext uri="{BB962C8B-B14F-4D97-AF65-F5344CB8AC3E}">
        <p14:creationId xmlns:p14="http://schemas.microsoft.com/office/powerpoint/2010/main" val="2506708757"/>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2024" userDrawn="1">
          <p15:clr>
            <a:srgbClr val="FBAE40"/>
          </p15:clr>
        </p15:guide>
        <p15:guide id="7" orient="horz" pos="2160" userDrawn="1">
          <p15:clr>
            <a:srgbClr val="FBAE40"/>
          </p15:clr>
        </p15:guide>
        <p15:guide id="8" orient="horz" pos="3249" userDrawn="1">
          <p15:clr>
            <a:srgbClr val="FBAE40"/>
          </p15:clr>
        </p15:guide>
        <p15:guide id="9" pos="1617" userDrawn="1">
          <p15:clr>
            <a:srgbClr val="FBAE40"/>
          </p15:clr>
        </p15:guide>
        <p15:guide id="10" pos="15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Fazit">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0" y="2420938"/>
            <a:ext cx="12193631"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grpSp>
        <p:nvGrpSpPr>
          <p:cNvPr id="49" name="Gruppieren 48">
            <a:extLst>
              <a:ext uri="{FF2B5EF4-FFF2-40B4-BE49-F238E27FC236}">
                <a16:creationId xmlns:a16="http://schemas.microsoft.com/office/drawing/2014/main" id="{76F473E1-E780-4C81-88D0-3578BF1D48E3}"/>
              </a:ext>
            </a:extLst>
          </p:cNvPr>
          <p:cNvGrpSpPr/>
          <p:nvPr userDrawn="1"/>
        </p:nvGrpSpPr>
        <p:grpSpPr>
          <a:xfrm>
            <a:off x="7788275" y="2854637"/>
            <a:ext cx="3386136" cy="2078106"/>
            <a:chOff x="7788275" y="2854637"/>
            <a:chExt cx="3386136" cy="2078106"/>
          </a:xfrm>
        </p:grpSpPr>
        <p:cxnSp>
          <p:nvCxnSpPr>
            <p:cNvPr id="39" name="Gerader Verbinder 38">
              <a:extLst>
                <a:ext uri="{FF2B5EF4-FFF2-40B4-BE49-F238E27FC236}">
                  <a16:creationId xmlns:a16="http://schemas.microsoft.com/office/drawing/2014/main" id="{799D29F5-02BB-4292-91C4-53E2B45E6924}"/>
                </a:ext>
              </a:extLst>
            </p:cNvPr>
            <p:cNvCxnSpPr>
              <a:cxnSpLocks/>
              <a:stCxn id="9" idx="1"/>
            </p:cNvCxnSpPr>
            <p:nvPr userDrawn="1"/>
          </p:nvCxnSpPr>
          <p:spPr>
            <a:xfrm flipV="1">
              <a:off x="8488008" y="2859401"/>
              <a:ext cx="2684817" cy="1969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1" name="Gerader Verbinder 40">
              <a:extLst>
                <a:ext uri="{FF2B5EF4-FFF2-40B4-BE49-F238E27FC236}">
                  <a16:creationId xmlns:a16="http://schemas.microsoft.com/office/drawing/2014/main" id="{DC9FDAA4-D4BF-4B26-8B8E-53D080E16FA9}"/>
                </a:ext>
              </a:extLst>
            </p:cNvPr>
            <p:cNvCxnSpPr>
              <a:cxnSpLocks/>
            </p:cNvCxnSpPr>
            <p:nvPr userDrawn="1"/>
          </p:nvCxnSpPr>
          <p:spPr>
            <a:xfrm>
              <a:off x="7788275" y="4929881"/>
              <a:ext cx="3384550"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3" name="Gerader Verbinder 42">
              <a:extLst>
                <a:ext uri="{FF2B5EF4-FFF2-40B4-BE49-F238E27FC236}">
                  <a16:creationId xmlns:a16="http://schemas.microsoft.com/office/drawing/2014/main" id="{F6E1C2B8-5BAA-4190-AA19-E7E7C9E30818}"/>
                </a:ext>
              </a:extLst>
            </p:cNvPr>
            <p:cNvCxnSpPr>
              <a:cxnSpLocks/>
            </p:cNvCxnSpPr>
            <p:nvPr userDrawn="1"/>
          </p:nvCxnSpPr>
          <p:spPr>
            <a:xfrm>
              <a:off x="7788275" y="2859400"/>
              <a:ext cx="262760"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5" name="Gerader Verbinder 44">
              <a:extLst>
                <a:ext uri="{FF2B5EF4-FFF2-40B4-BE49-F238E27FC236}">
                  <a16:creationId xmlns:a16="http://schemas.microsoft.com/office/drawing/2014/main" id="{7754AA15-6D46-4C1F-9BE5-F2BACF497831}"/>
                </a:ext>
              </a:extLst>
            </p:cNvPr>
            <p:cNvCxnSpPr>
              <a:cxnSpLocks/>
            </p:cNvCxnSpPr>
            <p:nvPr userDrawn="1"/>
          </p:nvCxnSpPr>
          <p:spPr>
            <a:xfrm flipV="1">
              <a:off x="7788275" y="2854638"/>
              <a:ext cx="0" cy="2078105"/>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8" name="Gerader Verbinder 47">
              <a:extLst>
                <a:ext uri="{FF2B5EF4-FFF2-40B4-BE49-F238E27FC236}">
                  <a16:creationId xmlns:a16="http://schemas.microsoft.com/office/drawing/2014/main" id="{EAD85351-8769-4071-926F-7CB5AD76B543}"/>
                </a:ext>
              </a:extLst>
            </p:cNvPr>
            <p:cNvCxnSpPr>
              <a:cxnSpLocks/>
            </p:cNvCxnSpPr>
            <p:nvPr userDrawn="1"/>
          </p:nvCxnSpPr>
          <p:spPr>
            <a:xfrm flipV="1">
              <a:off x="11174411" y="2854637"/>
              <a:ext cx="0" cy="2078105"/>
            </a:xfrm>
            <a:prstGeom prst="line">
              <a:avLst/>
            </a:prstGeom>
            <a:ln w="6350"/>
          </p:spPr>
          <p:style>
            <a:lnRef idx="2">
              <a:schemeClr val="accent1"/>
            </a:lnRef>
            <a:fillRef idx="0">
              <a:schemeClr val="accent1"/>
            </a:fillRef>
            <a:effectRef idx="1">
              <a:schemeClr val="accent1"/>
            </a:effectRef>
            <a:fontRef idx="minor">
              <a:schemeClr val="tx1"/>
            </a:fontRef>
          </p:style>
        </p:cxnSp>
      </p:grpSp>
      <p:sp>
        <p:nvSpPr>
          <p:cNvPr id="32" name="Pfeil nach rechts 4">
            <a:extLst>
              <a:ext uri="{FF2B5EF4-FFF2-40B4-BE49-F238E27FC236}">
                <a16:creationId xmlns:a16="http://schemas.microsoft.com/office/drawing/2014/main" id="{57AF0474-2B6E-40CE-AC02-F02C913A9B83}"/>
              </a:ext>
            </a:extLst>
          </p:cNvPr>
          <p:cNvSpPr/>
          <p:nvPr/>
        </p:nvSpPr>
        <p:spPr>
          <a:xfrm>
            <a:off x="8106038" y="2691814"/>
            <a:ext cx="326967" cy="335171"/>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49742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48616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48616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7"/>
            <a:ext cx="5301393" cy="4002533"/>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6DF36F5A-790D-438A-ADE0-A73DE72FC9B7}"/>
              </a:ext>
            </a:extLst>
          </p:cNvPr>
          <p:cNvSpPr>
            <a:spLocks noGrp="1"/>
          </p:cNvSpPr>
          <p:nvPr>
            <p:ph type="body" sz="quarter" idx="15" hasCustomPrompt="1"/>
          </p:nvPr>
        </p:nvSpPr>
        <p:spPr>
          <a:xfrm>
            <a:off x="8022353" y="3117213"/>
            <a:ext cx="2905200" cy="1659575"/>
          </a:xfrm>
          <a:prstGeom prst="rect">
            <a:avLst/>
          </a:prstGeom>
        </p:spPr>
        <p:txBody>
          <a:bodyPr>
            <a:normAutofit/>
          </a:bodyPr>
          <a:lstStyle>
            <a:lvl1pPr marL="0" indent="0">
              <a:buNone/>
              <a:defRPr sz="1800" cap="all" baseline="0">
                <a:solidFill>
                  <a:schemeClr val="accent1"/>
                </a:solidFill>
              </a:defRPr>
            </a:lvl1pPr>
            <a:lvl2pPr marL="457188" indent="0">
              <a:buNone/>
              <a:defRPr sz="1200"/>
            </a:lvl2pPr>
            <a:lvl3pPr marL="914377" indent="0">
              <a:buNone/>
              <a:defRPr sz="1100"/>
            </a:lvl3pPr>
            <a:lvl4pPr marL="1371566" indent="0">
              <a:buNone/>
              <a:defRPr sz="1050"/>
            </a:lvl4pPr>
            <a:lvl5pPr marL="1828755" indent="0">
              <a:buNone/>
              <a:defRPr sz="1050"/>
            </a:lvl5pPr>
          </a:lstStyle>
          <a:p>
            <a:pPr lvl="0"/>
            <a:r>
              <a:rPr lang="de-DE" dirty="0"/>
              <a:t>Zusammenfassung hinzufügen</a:t>
            </a:r>
          </a:p>
        </p:txBody>
      </p:sp>
      <p:sp>
        <p:nvSpPr>
          <p:cNvPr id="9" name="Textplatzhalter 8">
            <a:extLst>
              <a:ext uri="{FF2B5EF4-FFF2-40B4-BE49-F238E27FC236}">
                <a16:creationId xmlns:a16="http://schemas.microsoft.com/office/drawing/2014/main" id="{E044394C-60F2-46D8-9988-60230E34FE50}"/>
              </a:ext>
            </a:extLst>
          </p:cNvPr>
          <p:cNvSpPr>
            <a:spLocks noGrp="1"/>
          </p:cNvSpPr>
          <p:nvPr>
            <p:ph type="body" sz="quarter" idx="14" hasCustomPrompt="1"/>
          </p:nvPr>
        </p:nvSpPr>
        <p:spPr>
          <a:xfrm>
            <a:off x="8488008" y="2732899"/>
            <a:ext cx="1576838" cy="292388"/>
          </a:xfrm>
          <a:prstGeom prst="rect">
            <a:avLst/>
          </a:prstGeom>
          <a:solidFill>
            <a:srgbClr val="E5E5E5"/>
          </a:solidFill>
        </p:spPr>
        <p:txBody>
          <a:bodyPr wrap="none" lIns="0" rIns="36000">
            <a:spAutoFit/>
          </a:bodyPr>
          <a:lstStyle>
            <a:lvl1pPr marL="0" indent="0" algn="l">
              <a:buNone/>
              <a:defRPr sz="1300" b="1" cap="all" baseline="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EINZEILIGES FAZIT</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Tree>
    <p:extLst>
      <p:ext uri="{BB962C8B-B14F-4D97-AF65-F5344CB8AC3E}">
        <p14:creationId xmlns:p14="http://schemas.microsoft.com/office/powerpoint/2010/main" val="97966641"/>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1" pos="4906" userDrawn="1">
          <p15:clr>
            <a:srgbClr val="FBAE40"/>
          </p15:clr>
        </p15:guide>
        <p15:guide id="12" pos="7038" userDrawn="1">
          <p15:clr>
            <a:srgbClr val="FBAE40"/>
          </p15:clr>
        </p15:guide>
        <p15:guide id="13" pos="37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teilig mit Highlight">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4836316-FD2B-4D42-87E1-74BBD3258FB1}"/>
              </a:ext>
            </a:extLst>
          </p:cNvPr>
          <p:cNvSpPr/>
          <p:nvPr userDrawn="1"/>
        </p:nvSpPr>
        <p:spPr>
          <a:xfrm>
            <a:off x="0" y="2420938"/>
            <a:ext cx="12193631" cy="443706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2"/>
              </a:solidFill>
              <a:latin typeface="Inter" panose="02000503000000020004" pitchFamily="2" charset="0"/>
            </a:endParaRPr>
          </a:p>
        </p:txBody>
      </p:sp>
      <p:sp>
        <p:nvSpPr>
          <p:cNvPr id="19" name="Textplatzhalter 18">
            <a:extLst>
              <a:ext uri="{FF2B5EF4-FFF2-40B4-BE49-F238E27FC236}">
                <a16:creationId xmlns:a16="http://schemas.microsoft.com/office/drawing/2014/main" id="{080354EA-5FAD-498A-ADA6-5C566D18EF60}"/>
              </a:ext>
            </a:extLst>
          </p:cNvPr>
          <p:cNvSpPr>
            <a:spLocks noGrp="1"/>
          </p:cNvSpPr>
          <p:nvPr userDrawn="1">
            <p:ph type="body" sz="quarter" idx="10" hasCustomPrompt="1"/>
          </p:nvPr>
        </p:nvSpPr>
        <p:spPr>
          <a:xfrm>
            <a:off x="675397" y="733050"/>
            <a:ext cx="10810018" cy="480864"/>
          </a:xfrm>
          <a:prstGeom prst="rect">
            <a:avLst/>
          </a:prstGeom>
        </p:spPr>
        <p:txBody>
          <a:bodyPr lIns="0" tIns="0" rIns="0" bIns="0" anchor="b"/>
          <a:lstStyle>
            <a:lvl1pPr marL="0" indent="0">
              <a:buNone/>
              <a:defRPr lang="de-DE" sz="3000" b="1" i="0" dirty="0" smtClean="0">
                <a:solidFill>
                  <a:schemeClr val="accent5"/>
                </a:solidFill>
                <a:latin typeface="Inter" charset="0"/>
                <a:ea typeface="Inter" charset="0"/>
                <a:cs typeface="Inter" charset="0"/>
              </a:defRPr>
            </a:lvl1pPr>
          </a:lstStyle>
          <a:p>
            <a:pPr marL="342891" lvl="0" indent="-342891">
              <a:lnSpc>
                <a:spcPts val="2800"/>
              </a:lnSpc>
              <a:spcBef>
                <a:spcPts val="0"/>
              </a:spcBef>
            </a:pPr>
            <a:r>
              <a:rPr lang="de-DE" dirty="0"/>
              <a:t>Einzeilige Headline</a:t>
            </a:r>
          </a:p>
        </p:txBody>
      </p:sp>
      <p:pic>
        <p:nvPicPr>
          <p:cNvPr id="17" name="Grafik 16">
            <a:extLst>
              <a:ext uri="{FF2B5EF4-FFF2-40B4-BE49-F238E27FC236}">
                <a16:creationId xmlns:a16="http://schemas.microsoft.com/office/drawing/2014/main" id="{B9EF82F3-8AE8-411D-A9E1-2D3613C57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722" y="6131224"/>
            <a:ext cx="2044041" cy="768750"/>
          </a:xfrm>
          <a:prstGeom prst="rect">
            <a:avLst/>
          </a:prstGeom>
        </p:spPr>
      </p:pic>
      <p:sp>
        <p:nvSpPr>
          <p:cNvPr id="16" name="Rechteck 15">
            <a:extLst>
              <a:ext uri="{FF2B5EF4-FFF2-40B4-BE49-F238E27FC236}">
                <a16:creationId xmlns:a16="http://schemas.microsoft.com/office/drawing/2014/main" id="{074984BA-7CD5-4ADB-9470-20BDE58232B4}"/>
              </a:ext>
            </a:extLst>
          </p:cNvPr>
          <p:cNvSpPr/>
          <p:nvPr userDrawn="1"/>
        </p:nvSpPr>
        <p:spPr>
          <a:xfrm>
            <a:off x="473179" y="483133"/>
            <a:ext cx="97200" cy="64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Inter" panose="02000503000000020004" pitchFamily="2" charset="0"/>
            </a:endParaRPr>
          </a:p>
        </p:txBody>
      </p:sp>
      <p:sp>
        <p:nvSpPr>
          <p:cNvPr id="18" name="Textplatzhalter 2">
            <a:extLst>
              <a:ext uri="{FF2B5EF4-FFF2-40B4-BE49-F238E27FC236}">
                <a16:creationId xmlns:a16="http://schemas.microsoft.com/office/drawing/2014/main" id="{7BFE2E20-6D51-4D03-804F-2D56BA8AEF93}"/>
              </a:ext>
            </a:extLst>
          </p:cNvPr>
          <p:cNvSpPr>
            <a:spLocks noGrp="1"/>
          </p:cNvSpPr>
          <p:nvPr userDrawn="1">
            <p:ph type="body" sz="quarter" idx="11" hasCustomPrompt="1"/>
          </p:nvPr>
        </p:nvSpPr>
        <p:spPr>
          <a:xfrm>
            <a:off x="686657" y="431065"/>
            <a:ext cx="10798758" cy="301985"/>
          </a:xfrm>
          <a:prstGeom prst="rect">
            <a:avLst/>
          </a:prstGeom>
        </p:spPr>
        <p:txBody>
          <a:bodyPr lIns="0" tIns="0" rIns="0" bIns="0" anchor="t" anchorCtr="0"/>
          <a:lstStyle>
            <a:lvl1pPr marL="0" indent="0">
              <a:buNone/>
              <a:defRPr lang="de-DE" sz="1600" b="1" i="0" dirty="0" smtClean="0">
                <a:solidFill>
                  <a:srgbClr val="BFBFBF"/>
                </a:solidFill>
                <a:latin typeface="Inter" charset="0"/>
                <a:ea typeface="Inter" charset="0"/>
                <a:cs typeface="Inter" charset="0"/>
              </a:defRPr>
            </a:lvl1pPr>
          </a:lstStyle>
          <a:p>
            <a:pPr marL="342891" lvl="0" indent="-342891"/>
            <a:r>
              <a:rPr lang="de-DE" dirty="0" err="1"/>
              <a:t>Overline</a:t>
            </a:r>
            <a:r>
              <a:rPr lang="de-DE" dirty="0"/>
              <a:t> hinzufügen</a:t>
            </a:r>
          </a:p>
        </p:txBody>
      </p:sp>
      <p:sp>
        <p:nvSpPr>
          <p:cNvPr id="4" name="Textplatzhalter 3">
            <a:extLst>
              <a:ext uri="{FF2B5EF4-FFF2-40B4-BE49-F238E27FC236}">
                <a16:creationId xmlns:a16="http://schemas.microsoft.com/office/drawing/2014/main" id="{4D57E078-206A-4AEB-8A1E-70E8DFDCFF31}"/>
              </a:ext>
            </a:extLst>
          </p:cNvPr>
          <p:cNvSpPr>
            <a:spLocks noGrp="1"/>
          </p:cNvSpPr>
          <p:nvPr userDrawn="1">
            <p:ph type="body" sz="quarter" idx="12" hasCustomPrompt="1"/>
          </p:nvPr>
        </p:nvSpPr>
        <p:spPr>
          <a:xfrm>
            <a:off x="686657" y="1441519"/>
            <a:ext cx="10810018" cy="813544"/>
          </a:xfrm>
          <a:prstGeom prst="rect">
            <a:avLst/>
          </a:prstGeom>
        </p:spPr>
        <p:txBody>
          <a:bodyPr lIns="0" tIns="0"/>
          <a:lstStyle>
            <a:lvl1pPr marL="0" indent="0">
              <a:buNone/>
              <a:defRPr sz="1700">
                <a:solidFill>
                  <a:schemeClr val="accent1"/>
                </a:solidFill>
              </a:defRPr>
            </a:lvl1pPr>
            <a:lvl2pPr marL="457188" indent="0">
              <a:buNone/>
              <a:defRPr/>
            </a:lvl2pPr>
            <a:lvl3pPr marL="914377" indent="0">
              <a:buNone/>
              <a:defRPr/>
            </a:lvl3pPr>
            <a:lvl4pPr marL="1371566" indent="0">
              <a:buNone/>
              <a:defRPr/>
            </a:lvl4pPr>
            <a:lvl5pPr marL="1828755" indent="0">
              <a:buNone/>
              <a:defRPr/>
            </a:lvl5pPr>
          </a:lstStyle>
          <a:p>
            <a:pPr lvl="0"/>
            <a:r>
              <a:rPr lang="de-DE" dirty="0"/>
              <a:t>Hier kann ein kleiner Einleitungstext stehen und in die Thematik einleiten. Hier kann ein kleiner Einleitungstext stehen und in die Thematik einleiten.</a:t>
            </a:r>
          </a:p>
        </p:txBody>
      </p:sp>
      <p:sp>
        <p:nvSpPr>
          <p:cNvPr id="7" name="Textplatzhalter 6">
            <a:extLst>
              <a:ext uri="{FF2B5EF4-FFF2-40B4-BE49-F238E27FC236}">
                <a16:creationId xmlns:a16="http://schemas.microsoft.com/office/drawing/2014/main" id="{F87E69B4-1B66-423B-8FB2-EEA0E5C18333}"/>
              </a:ext>
            </a:extLst>
          </p:cNvPr>
          <p:cNvSpPr>
            <a:spLocks noGrp="1"/>
          </p:cNvSpPr>
          <p:nvPr userDrawn="1">
            <p:ph type="body" sz="quarter" idx="13"/>
          </p:nvPr>
        </p:nvSpPr>
        <p:spPr>
          <a:xfrm>
            <a:off x="686656"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 name="Fußzeilenplatzhalter 2">
            <a:extLst>
              <a:ext uri="{FF2B5EF4-FFF2-40B4-BE49-F238E27FC236}">
                <a16:creationId xmlns:a16="http://schemas.microsoft.com/office/drawing/2014/main" id="{A315DA38-FCDD-4FC5-B3BB-3DB958E20ACE}"/>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
        <p:nvSpPr>
          <p:cNvPr id="20" name="Rechteck 19">
            <a:extLst>
              <a:ext uri="{FF2B5EF4-FFF2-40B4-BE49-F238E27FC236}">
                <a16:creationId xmlns:a16="http://schemas.microsoft.com/office/drawing/2014/main" id="{CBB27C3C-0076-431A-A410-A9BF27A4308F}"/>
              </a:ext>
            </a:extLst>
          </p:cNvPr>
          <p:cNvSpPr/>
          <p:nvPr userDrawn="1"/>
        </p:nvSpPr>
        <p:spPr>
          <a:xfrm>
            <a:off x="3005107" y="5977905"/>
            <a:ext cx="1497901" cy="6010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5" name="Textplatzhalter 10">
            <a:extLst>
              <a:ext uri="{FF2B5EF4-FFF2-40B4-BE49-F238E27FC236}">
                <a16:creationId xmlns:a16="http://schemas.microsoft.com/office/drawing/2014/main" id="{5E2228CF-481F-4D9D-97D8-C18D7D462F2E}"/>
              </a:ext>
            </a:extLst>
          </p:cNvPr>
          <p:cNvSpPr>
            <a:spLocks noGrp="1"/>
          </p:cNvSpPr>
          <p:nvPr>
            <p:ph type="body" sz="quarter" idx="16" hasCustomPrompt="1"/>
          </p:nvPr>
        </p:nvSpPr>
        <p:spPr>
          <a:xfrm>
            <a:off x="701083" y="5623153"/>
            <a:ext cx="7927013" cy="1009422"/>
          </a:xfrm>
          <a:prstGeom prst="rect">
            <a:avLst/>
          </a:prstGeom>
          <a:ln w="6350">
            <a:solidFill>
              <a:schemeClr val="accent1"/>
            </a:solidFill>
          </a:ln>
        </p:spPr>
        <p:txBody>
          <a:bodyPr lIns="338400" tIns="172800" rIns="172800" bIns="172800" anchor="ctr">
            <a:normAutofit/>
          </a:bodyPr>
          <a:lstStyle>
            <a:lvl1pPr marL="0" indent="0">
              <a:buNone/>
              <a:defRPr sz="1400" cap="all" baseline="0">
                <a:solidFill>
                  <a:schemeClr val="tx1"/>
                </a:solidFill>
              </a:defRPr>
            </a:lvl1pPr>
            <a:lvl2pPr marL="457188" indent="0">
              <a:buNone/>
              <a:defRPr sz="1200"/>
            </a:lvl2pPr>
            <a:lvl3pPr marL="914377" indent="0">
              <a:buNone/>
              <a:defRPr sz="1100"/>
            </a:lvl3pPr>
            <a:lvl4pPr marL="1371566" indent="0">
              <a:buNone/>
              <a:defRPr sz="1050"/>
            </a:lvl4pPr>
            <a:lvl5pPr marL="1828755" indent="0">
              <a:buNone/>
              <a:defRPr sz="1050"/>
            </a:lvl5pPr>
          </a:lstStyle>
          <a:p>
            <a:pPr lvl="0"/>
            <a:r>
              <a:rPr lang="de-DE" dirty="0"/>
              <a:t>Wichtiger Inhalt: Die Zusammenfassung hier hinzufügen</a:t>
            </a:r>
          </a:p>
        </p:txBody>
      </p:sp>
      <p:sp>
        <p:nvSpPr>
          <p:cNvPr id="22" name="Rechteck 21">
            <a:extLst>
              <a:ext uri="{FF2B5EF4-FFF2-40B4-BE49-F238E27FC236}">
                <a16:creationId xmlns:a16="http://schemas.microsoft.com/office/drawing/2014/main" id="{DFDD030A-9BF2-4F06-9F9D-414455348863}"/>
              </a:ext>
            </a:extLst>
          </p:cNvPr>
          <p:cNvSpPr/>
          <p:nvPr userDrawn="1"/>
        </p:nvSpPr>
        <p:spPr>
          <a:xfrm>
            <a:off x="431406" y="5897201"/>
            <a:ext cx="607147" cy="49727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FF0000"/>
              </a:solidFill>
              <a:latin typeface="Inter" panose="02000503000000020004" pitchFamily="2" charset="0"/>
            </a:endParaRPr>
          </a:p>
        </p:txBody>
      </p:sp>
      <p:sp>
        <p:nvSpPr>
          <p:cNvPr id="24" name="Pfeil nach rechts 33">
            <a:extLst>
              <a:ext uri="{FF2B5EF4-FFF2-40B4-BE49-F238E27FC236}">
                <a16:creationId xmlns:a16="http://schemas.microsoft.com/office/drawing/2014/main" id="{135FF9E5-5413-4A2A-A854-308F16D2338D}"/>
              </a:ext>
            </a:extLst>
          </p:cNvPr>
          <p:cNvSpPr/>
          <p:nvPr userDrawn="1"/>
        </p:nvSpPr>
        <p:spPr>
          <a:xfrm>
            <a:off x="571495" y="5965781"/>
            <a:ext cx="326967" cy="335171"/>
          </a:xfrm>
          <a:prstGeom prst="rightArrow">
            <a:avLst/>
          </a:prstGeom>
          <a:noFill/>
          <a:ln>
            <a:solidFill>
              <a:srgbClr val="9212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rgbClr val="921221"/>
                </a:solidFill>
              </a:ln>
              <a:latin typeface="Inter" panose="02000503000000020004" pitchFamily="2" charset="0"/>
            </a:endParaRPr>
          </a:p>
        </p:txBody>
      </p:sp>
      <p:sp>
        <p:nvSpPr>
          <p:cNvPr id="3" name="Textplatzhalter 2">
            <a:extLst>
              <a:ext uri="{FF2B5EF4-FFF2-40B4-BE49-F238E27FC236}">
                <a16:creationId xmlns:a16="http://schemas.microsoft.com/office/drawing/2014/main" id="{34C589CF-7385-4FC9-B560-1EEA34367A9D}"/>
              </a:ext>
            </a:extLst>
          </p:cNvPr>
          <p:cNvSpPr>
            <a:spLocks noGrp="1"/>
          </p:cNvSpPr>
          <p:nvPr>
            <p:ph type="body" sz="quarter" idx="17" hasCustomPrompt="1"/>
          </p:nvPr>
        </p:nvSpPr>
        <p:spPr>
          <a:xfrm>
            <a:off x="469899" y="5881692"/>
            <a:ext cx="506413" cy="488812"/>
          </a:xfrm>
          <a:prstGeom prst="rect">
            <a:avLst/>
          </a:prstGeom>
          <a:solidFill>
            <a:schemeClr val="tx2">
              <a:lumMod val="40000"/>
              <a:lumOff val="60000"/>
            </a:schemeClr>
          </a:solidFill>
        </p:spPr>
        <p:txBody>
          <a:bodyPr/>
          <a:lstStyle>
            <a:lvl1pPr marL="0" indent="0">
              <a:buNone/>
              <a:defRPr sz="1100"/>
            </a:lvl1pPr>
            <a:lvl2pPr marL="457188" indent="0">
              <a:buNone/>
              <a:defRPr sz="1050"/>
            </a:lvl2pPr>
            <a:lvl3pPr marL="914377" indent="0">
              <a:buNone/>
              <a:defRPr sz="1000"/>
            </a:lvl3pPr>
            <a:lvl4pPr marL="1371566" indent="0">
              <a:buNone/>
              <a:defRPr sz="900"/>
            </a:lvl4pPr>
            <a:lvl5pPr marL="1828755" indent="0">
              <a:buNone/>
              <a:defRPr sz="900"/>
            </a:lvl5pPr>
          </a:lstStyle>
          <a:p>
            <a:pPr lvl="0"/>
            <a:r>
              <a:rPr lang="de-DE" dirty="0"/>
              <a:t> </a:t>
            </a:r>
          </a:p>
        </p:txBody>
      </p:sp>
      <p:sp>
        <p:nvSpPr>
          <p:cNvPr id="27" name="Textplatzhalter 2">
            <a:extLst>
              <a:ext uri="{FF2B5EF4-FFF2-40B4-BE49-F238E27FC236}">
                <a16:creationId xmlns:a16="http://schemas.microsoft.com/office/drawing/2014/main" id="{42B6DAA0-B9C6-4C4A-AAF3-EA4495BC724C}"/>
              </a:ext>
            </a:extLst>
          </p:cNvPr>
          <p:cNvSpPr>
            <a:spLocks noGrp="1"/>
          </p:cNvSpPr>
          <p:nvPr>
            <p:ph type="body" sz="quarter" idx="18" hasCustomPrompt="1"/>
          </p:nvPr>
        </p:nvSpPr>
        <p:spPr>
          <a:xfrm>
            <a:off x="535951" y="5964098"/>
            <a:ext cx="324000" cy="324000"/>
          </a:xfrm>
          <a:prstGeom prst="rect">
            <a:avLst/>
          </a:prstGeom>
          <a:blipFill>
            <a:blip r:embed="rId4"/>
            <a:stretch>
              <a:fillRect/>
            </a:stretch>
          </a:blipFill>
        </p:spPr>
        <p:txBody>
          <a:bodyPr/>
          <a:lstStyle>
            <a:lvl1pPr marL="0" indent="0">
              <a:buNone/>
              <a:defRPr sz="1100"/>
            </a:lvl1pPr>
            <a:lvl2pPr marL="457188" indent="0">
              <a:buNone/>
              <a:defRPr sz="1050"/>
            </a:lvl2pPr>
            <a:lvl3pPr marL="914377" indent="0">
              <a:buNone/>
              <a:defRPr sz="1000"/>
            </a:lvl3pPr>
            <a:lvl4pPr marL="1371566" indent="0">
              <a:buNone/>
              <a:defRPr sz="900"/>
            </a:lvl4pPr>
            <a:lvl5pPr marL="1828755" indent="0">
              <a:buNone/>
              <a:defRPr sz="900"/>
            </a:lvl5pPr>
          </a:lstStyle>
          <a:p>
            <a:pPr lvl="0"/>
            <a:r>
              <a:rPr lang="de-DE" dirty="0"/>
              <a:t> </a:t>
            </a:r>
          </a:p>
        </p:txBody>
      </p:sp>
      <p:sp>
        <p:nvSpPr>
          <p:cNvPr id="28" name="Textplatzhalter 6">
            <a:extLst>
              <a:ext uri="{FF2B5EF4-FFF2-40B4-BE49-F238E27FC236}">
                <a16:creationId xmlns:a16="http://schemas.microsoft.com/office/drawing/2014/main" id="{CE73F5A7-D7ED-4BC4-8B41-438C33D01F04}"/>
              </a:ext>
            </a:extLst>
          </p:cNvPr>
          <p:cNvSpPr>
            <a:spLocks noGrp="1"/>
          </p:cNvSpPr>
          <p:nvPr>
            <p:ph type="body" sz="quarter" idx="19"/>
          </p:nvPr>
        </p:nvSpPr>
        <p:spPr>
          <a:xfrm>
            <a:off x="6203953" y="2626868"/>
            <a:ext cx="5301393" cy="2149920"/>
          </a:xfrm>
          <a:prstGeom prst="rect">
            <a:avLst/>
          </a:prstGeom>
        </p:spPr>
        <p:txBody>
          <a:bodyPr lIns="0" rIns="0"/>
          <a:lstStyle>
            <a:lvl1pPr marL="180975" indent="-180975">
              <a:buClr>
                <a:schemeClr val="accent1"/>
              </a:buClr>
              <a:buFont typeface="Wingdings" panose="05000000000000000000" pitchFamily="2" charset="2"/>
              <a:buChar char="§"/>
              <a:defRPr sz="1400">
                <a:solidFill>
                  <a:schemeClr val="accent6"/>
                </a:solidFill>
              </a:defRPr>
            </a:lvl1pPr>
            <a:lvl2pPr marL="628650" indent="-171450">
              <a:buClr>
                <a:schemeClr val="accent1"/>
              </a:buClr>
              <a:buFont typeface="Wingdings" panose="05000000000000000000" pitchFamily="2" charset="2"/>
              <a:buChar char="§"/>
              <a:defRPr sz="1400">
                <a:solidFill>
                  <a:schemeClr val="accent6"/>
                </a:solidFill>
              </a:defRPr>
            </a:lvl2pPr>
            <a:lvl3pPr marL="1076325" indent="-161925">
              <a:buClr>
                <a:schemeClr val="accent1"/>
              </a:buClr>
              <a:buFont typeface="Wingdings" panose="05000000000000000000" pitchFamily="2" charset="2"/>
              <a:buChar char="§"/>
              <a:defRPr sz="1400">
                <a:solidFill>
                  <a:schemeClr val="accent6"/>
                </a:solidFill>
              </a:defRPr>
            </a:lvl3pPr>
            <a:lvl4pPr marL="1524000" indent="-152400">
              <a:buClr>
                <a:schemeClr val="accent1"/>
              </a:buClr>
              <a:buFont typeface="Wingdings" panose="05000000000000000000" pitchFamily="2" charset="2"/>
              <a:buChar char="§"/>
              <a:defRPr sz="1400">
                <a:solidFill>
                  <a:schemeClr val="accent6"/>
                </a:solidFill>
              </a:defRPr>
            </a:lvl4pPr>
            <a:lvl5pPr marL="1971675" indent="-142875">
              <a:buClr>
                <a:schemeClr val="accent1"/>
              </a:buClr>
              <a:buFont typeface="Wingdings" panose="05000000000000000000" pitchFamily="2" charset="2"/>
              <a:buChar char="§"/>
              <a:defRPr sz="1400">
                <a:solidFill>
                  <a:schemeClr val="accent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52018432"/>
      </p:ext>
    </p:extLst>
  </p:cSld>
  <p:clrMapOvr>
    <a:masterClrMapping/>
  </p:clrMapOvr>
  <p:hf hdr="0" ftr="0" dt="0"/>
  <p:extLst>
    <p:ext uri="{DCECCB84-F9BA-43D5-87BE-67443E8EF086}">
      <p15:sldGuideLst xmlns:p15="http://schemas.microsoft.com/office/powerpoint/2012/main">
        <p15:guide id="1" orient="horz" pos="709" userDrawn="1">
          <p15:clr>
            <a:srgbClr val="FBAE40"/>
          </p15:clr>
        </p15:guide>
        <p15:guide id="2" orient="horz" pos="300" userDrawn="1">
          <p15:clr>
            <a:srgbClr val="FBAE40"/>
          </p15:clr>
        </p15:guide>
        <p15:guide id="3" pos="438" userDrawn="1">
          <p15:clr>
            <a:srgbClr val="FBAE40"/>
          </p15:clr>
        </p15:guide>
        <p15:guide id="4" pos="302" userDrawn="1">
          <p15:clr>
            <a:srgbClr val="FBAE40"/>
          </p15:clr>
        </p15:guide>
        <p15:guide id="5" orient="horz" pos="935" userDrawn="1">
          <p15:clr>
            <a:srgbClr val="FBAE40"/>
          </p15:clr>
        </p15:guide>
        <p15:guide id="6" orient="horz" pos="1525" userDrawn="1">
          <p15:clr>
            <a:srgbClr val="FBAE40"/>
          </p15:clr>
        </p15:guide>
        <p15:guide id="7" orient="horz" pos="1706" userDrawn="1">
          <p15:clr>
            <a:srgbClr val="FBAE40"/>
          </p15:clr>
        </p15:guide>
        <p15:guide id="9" pos="1617" userDrawn="1">
          <p15:clr>
            <a:srgbClr val="FBAE40"/>
          </p15:clr>
        </p15:guide>
        <p15:guide id="10" pos="1527" userDrawn="1">
          <p15:clr>
            <a:srgbClr val="FBAE40"/>
          </p15:clr>
        </p15:guide>
        <p15:guide id="11" pos="3908" userDrawn="1">
          <p15:clr>
            <a:srgbClr val="FBAE40"/>
          </p15:clr>
        </p15:guide>
        <p15:guide id="12" pos="7242" userDrawn="1">
          <p15:clr>
            <a:srgbClr val="FBAE40"/>
          </p15:clr>
        </p15:guide>
        <p15:guide id="13"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 name="ToolsToo_Slide" descr="ToolsToo_Slide">
            <a:extLst>
              <a:ext uri="{FF2B5EF4-FFF2-40B4-BE49-F238E27FC236}">
                <a16:creationId xmlns:a16="http://schemas.microsoft.com/office/drawing/2014/main" id="{C8C3D982-4E9A-4A73-BD37-DD105BA8E3B6}"/>
              </a:ext>
            </a:extLst>
          </p:cNvPr>
          <p:cNvSpPr/>
          <p:nvPr userDrawn="1"/>
        </p:nvSpPr>
        <p:spPr>
          <a:xfrm>
            <a:off x="0" y="0"/>
            <a:ext cx="12192000" cy="6858000"/>
          </a:xfrm>
          <a:prstGeom prst="rect">
            <a:avLst/>
          </a:prstGeom>
          <a:noFill/>
          <a:ln w="6350" cap="flat" cmpd="sng" algn="ctr">
            <a:noFill/>
            <a:prstDash val="solid"/>
            <a:miter lim="800000"/>
          </a:ln>
          <a:effectLst/>
          <a:extLst>
            <a:ext uri="{909E8E84-426E-40DD-AFC4-6F175D3DCCD1}">
              <a14:hiddenFill xmlns:a14="http://schemas.microsoft.com/office/drawing/2010/main">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14:hiddenFill>
            </a:ext>
            <a:ext uri="{91240B29-F687-4F45-9708-019B960494DF}">
              <a14:hiddenLine xmlns:a14="http://schemas.microsoft.com/office/drawing/2010/main" w="6350" cap="flat" cmpd="sng" algn="ctr">
                <a:solidFill>
                  <a:schemeClr val="accent1"/>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887F2B5D-2073-EF41-9224-D66AF9ED5641}"/>
              </a:ext>
            </a:extLst>
          </p:cNvPr>
          <p:cNvSpPr txBox="1">
            <a:spLocks/>
          </p:cNvSpPr>
          <p:nvPr userDrawn="1"/>
        </p:nvSpPr>
        <p:spPr>
          <a:xfrm>
            <a:off x="245755" y="6438762"/>
            <a:ext cx="936501" cy="287313"/>
          </a:xfrm>
          <a:prstGeom prst="rect">
            <a:avLst/>
          </a:prstGeom>
        </p:spPr>
        <p:txBody>
          <a:bodyPr lIns="0"/>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0EABD-AFC4-504A-9647-7AE9F528C210}" type="slidenum">
              <a:rPr lang="de-DE" sz="1000" b="1" i="0" smtClean="0">
                <a:solidFill>
                  <a:schemeClr val="accent1"/>
                </a:solidFill>
                <a:latin typeface="Inter" panose="020B0502030000000004" pitchFamily="34" charset="0"/>
                <a:ea typeface="Inter" panose="020B0502030000000004" pitchFamily="34" charset="0"/>
                <a:cs typeface="Inter" panose="020B0606030504020204" pitchFamily="34" charset="0"/>
              </a:rPr>
              <a:t>‹Nr.›</a:t>
            </a:fld>
            <a:endParaRPr lang="de-DE" sz="1000" b="1" i="0" dirty="0">
              <a:solidFill>
                <a:schemeClr val="accent1"/>
              </a:solidFill>
              <a:latin typeface="Inter" panose="020B0502030000000004" pitchFamily="34" charset="0"/>
              <a:ea typeface="Inter" panose="020B0502030000000004" pitchFamily="34" charset="0"/>
              <a:cs typeface="Inter" panose="020B0606030504020204" pitchFamily="34" charset="0"/>
            </a:endParaRPr>
          </a:p>
        </p:txBody>
      </p:sp>
    </p:spTree>
    <p:extLst>
      <p:ext uri="{BB962C8B-B14F-4D97-AF65-F5344CB8AC3E}">
        <p14:creationId xmlns:p14="http://schemas.microsoft.com/office/powerpoint/2010/main" val="2251278679"/>
      </p:ext>
    </p:extLst>
  </p:cSld>
  <p:clrMap bg1="lt1" tx1="dk1" bg2="lt2" tx2="dk2" accent1="accent1" accent2="accent2" accent3="accent3" accent4="accent4" accent5="accent5" accent6="accent6" hlink="hlink" folHlink="folHlink"/>
  <p:sldLayoutIdLst>
    <p:sldLayoutId id="2147483648"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73"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2" r:id="rId21"/>
    <p:sldLayoutId id="2147483771" r:id="rId22"/>
    <p:sldLayoutId id="2147483774" r:id="rId23"/>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4" userDrawn="1">
          <p15:clr>
            <a:srgbClr val="C35EA4"/>
          </p15:clr>
        </p15:guide>
        <p15:guide id="6" pos="7536" userDrawn="1">
          <p15:clr>
            <a:srgbClr val="C35EA4"/>
          </p15:clr>
        </p15:guide>
        <p15:guide id="7" orient="horz" userDrawn="1">
          <p15:clr>
            <a:srgbClr val="F26B43"/>
          </p15:clr>
        </p15:guide>
        <p15:guide id="8" orient="horz" pos="4320" userDrawn="1">
          <p15:clr>
            <a:srgbClr val="F26B43"/>
          </p15:clr>
        </p15:guide>
        <p15:guide id="9" orient="horz" pos="144" userDrawn="1">
          <p15:clr>
            <a:srgbClr val="C35EA4"/>
          </p15:clr>
        </p15:guide>
        <p15:guide id="12" orient="horz" pos="4178"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i4PumxbjgAhVOKlAKHR4MDT8QjRx6BAgBEAU&amp;url=https://regionalhochzeit.de/die-nachfreude-zeit-danke-zu-sagen/&amp;psig=AOvVaw0Sn3W_YYnOVHPkh-S2OzWP&amp;ust=155013997176670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94A975-1C62-40EA-AAB0-46BAC8E936C0}"/>
              </a:ext>
            </a:extLst>
          </p:cNvPr>
          <p:cNvSpPr>
            <a:spLocks noGrp="1"/>
          </p:cNvSpPr>
          <p:nvPr>
            <p:ph type="body" sz="quarter" idx="10"/>
          </p:nvPr>
        </p:nvSpPr>
        <p:spPr/>
        <p:txBody>
          <a:bodyPr/>
          <a:lstStyle/>
          <a:p>
            <a:r>
              <a:rPr lang="de-DE" dirty="0"/>
              <a:t>Sonder-ERFA</a:t>
            </a:r>
            <a:br>
              <a:rPr lang="de-DE" dirty="0"/>
            </a:br>
            <a:r>
              <a:rPr lang="de-DE" dirty="0"/>
              <a:t>Marketing &amp; </a:t>
            </a:r>
            <a:r>
              <a:rPr lang="de-DE" u="sng" dirty="0"/>
              <a:t>Liquidität</a:t>
            </a:r>
          </a:p>
          <a:p>
            <a:endParaRPr lang="de-DE" dirty="0"/>
          </a:p>
        </p:txBody>
      </p:sp>
      <p:sp>
        <p:nvSpPr>
          <p:cNvPr id="3" name="Textplatzhalter 2">
            <a:extLst>
              <a:ext uri="{FF2B5EF4-FFF2-40B4-BE49-F238E27FC236}">
                <a16:creationId xmlns:a16="http://schemas.microsoft.com/office/drawing/2014/main" id="{F7BFD5C9-38CB-4B7B-9384-57246AFDAA81}"/>
              </a:ext>
            </a:extLst>
          </p:cNvPr>
          <p:cNvSpPr>
            <a:spLocks noGrp="1"/>
          </p:cNvSpPr>
          <p:nvPr>
            <p:ph type="body" sz="quarter" idx="11"/>
          </p:nvPr>
        </p:nvSpPr>
        <p:spPr/>
        <p:txBody>
          <a:bodyPr/>
          <a:lstStyle/>
          <a:p>
            <a:r>
              <a:rPr lang="de-DE" dirty="0"/>
              <a:t>Online Erfa, 25.04.2022</a:t>
            </a:r>
          </a:p>
        </p:txBody>
      </p:sp>
      <p:pic>
        <p:nvPicPr>
          <p:cNvPr id="4" name="Picture 6">
            <a:extLst>
              <a:ext uri="{FF2B5EF4-FFF2-40B4-BE49-F238E27FC236}">
                <a16:creationId xmlns:a16="http://schemas.microsoft.com/office/drawing/2014/main" id="{B54C63E3-81E4-41E3-9907-396F296A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26" y="230841"/>
            <a:ext cx="39481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13" descr="Ein Bild, das Text, Tisch, drinnen, computer enthält.&#10;&#10;Automatisch generierte Beschreibung">
            <a:extLst>
              <a:ext uri="{FF2B5EF4-FFF2-40B4-BE49-F238E27FC236}">
                <a16:creationId xmlns:a16="http://schemas.microsoft.com/office/drawing/2014/main" id="{030F022D-93A4-4168-B7A9-6F536E6CA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657" y="249488"/>
            <a:ext cx="4422864" cy="2946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187EEF6-7CB9-4637-8AED-43D3593CFBC3}"/>
              </a:ext>
            </a:extLst>
          </p:cNvPr>
          <p:cNvSpPr txBox="1"/>
          <p:nvPr/>
        </p:nvSpPr>
        <p:spPr>
          <a:xfrm>
            <a:off x="558926" y="5222997"/>
            <a:ext cx="7144201" cy="830997"/>
          </a:xfrm>
          <a:prstGeom prst="rect">
            <a:avLst/>
          </a:prstGeom>
          <a:noFill/>
        </p:spPr>
        <p:txBody>
          <a:bodyPr wrap="square" rtlCol="0">
            <a:spAutoFit/>
          </a:bodyPr>
          <a:lstStyle/>
          <a:p>
            <a:r>
              <a:rPr lang="de-DE" sz="4800" b="1" dirty="0">
                <a:solidFill>
                  <a:schemeClr val="bg1"/>
                </a:solidFill>
                <a:latin typeface="Inter" charset="0"/>
                <a:ea typeface="Inter" charset="0"/>
              </a:rPr>
              <a:t>Herzlich willkommen!</a:t>
            </a:r>
          </a:p>
        </p:txBody>
      </p:sp>
    </p:spTree>
    <p:extLst>
      <p:ext uri="{BB962C8B-B14F-4D97-AF65-F5344CB8AC3E}">
        <p14:creationId xmlns:p14="http://schemas.microsoft.com/office/powerpoint/2010/main" val="107459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F352255-7E32-4F7C-A574-366C122FA52A}"/>
              </a:ext>
            </a:extLst>
          </p:cNvPr>
          <p:cNvSpPr>
            <a:spLocks noGrp="1"/>
          </p:cNvSpPr>
          <p:nvPr>
            <p:ph type="body" sz="quarter" idx="10"/>
          </p:nvPr>
        </p:nvSpPr>
        <p:spPr/>
        <p:txBody>
          <a:bodyPr/>
          <a:lstStyle/>
          <a:p>
            <a:r>
              <a:rPr lang="de-DE" dirty="0"/>
              <a:t>Was wir prognostizieren</a:t>
            </a:r>
          </a:p>
        </p:txBody>
      </p:sp>
      <p:sp>
        <p:nvSpPr>
          <p:cNvPr id="11" name="Textplatzhalter 10">
            <a:extLst>
              <a:ext uri="{FF2B5EF4-FFF2-40B4-BE49-F238E27FC236}">
                <a16:creationId xmlns:a16="http://schemas.microsoft.com/office/drawing/2014/main" id="{8507A043-E1C8-4084-9685-090F130B7891}"/>
              </a:ext>
            </a:extLst>
          </p:cNvPr>
          <p:cNvSpPr>
            <a:spLocks noGrp="1"/>
          </p:cNvSpPr>
          <p:nvPr>
            <p:ph type="body" sz="quarter" idx="11"/>
          </p:nvPr>
        </p:nvSpPr>
        <p:spPr/>
        <p:txBody>
          <a:bodyPr/>
          <a:lstStyle/>
          <a:p>
            <a:r>
              <a:rPr lang="de-DE" dirty="0"/>
              <a:t>Künftige Herausforderung</a:t>
            </a:r>
          </a:p>
        </p:txBody>
      </p:sp>
      <p:sp>
        <p:nvSpPr>
          <p:cNvPr id="13" name="Textplatzhalter 12">
            <a:extLst>
              <a:ext uri="{FF2B5EF4-FFF2-40B4-BE49-F238E27FC236}">
                <a16:creationId xmlns:a16="http://schemas.microsoft.com/office/drawing/2014/main" id="{3CE632CE-9EF7-4A8D-A81B-B2CD98E1B8FE}"/>
              </a:ext>
            </a:extLst>
          </p:cNvPr>
          <p:cNvSpPr>
            <a:spLocks noGrp="1"/>
          </p:cNvSpPr>
          <p:nvPr>
            <p:ph type="body" sz="quarter" idx="13"/>
          </p:nvPr>
        </p:nvSpPr>
        <p:spPr>
          <a:xfrm>
            <a:off x="686656" y="2626867"/>
            <a:ext cx="5409344" cy="2902785"/>
          </a:xfrm>
        </p:spPr>
        <p:txBody>
          <a:bodyPr/>
          <a:lstStyle/>
          <a:p>
            <a:r>
              <a:rPr lang="de-DE" dirty="0"/>
              <a:t>Rückgang der Nachfrage nach Küchen</a:t>
            </a:r>
          </a:p>
          <a:p>
            <a:r>
              <a:rPr lang="de-DE" dirty="0"/>
              <a:t>Verstärkter Wettbewerb um Kunden bzw. Leads</a:t>
            </a:r>
          </a:p>
          <a:p>
            <a:r>
              <a:rPr lang="de-DE" dirty="0"/>
              <a:t>Ohne verstärkte Maßnahmen, zeitversetzt auch Rückgänge bei Aufträgen und Umsätzen</a:t>
            </a:r>
          </a:p>
          <a:p>
            <a:r>
              <a:rPr lang="de-DE" dirty="0"/>
              <a:t>Bei weiter steigendem EK, wird der Wettbewerb nicht primär über den Preis geführt, sondern über Werbebudgets und Services</a:t>
            </a:r>
          </a:p>
          <a:p>
            <a:r>
              <a:rPr lang="de-DE" dirty="0"/>
              <a:t>Lieferschwierigkeiten werden anhalten</a:t>
            </a:r>
          </a:p>
          <a:p>
            <a:r>
              <a:rPr lang="de-DE" dirty="0"/>
              <a:t>Weitere Preissteigerungen bei Herstellern wahrscheinlich </a:t>
            </a:r>
          </a:p>
        </p:txBody>
      </p:sp>
      <p:pic>
        <p:nvPicPr>
          <p:cNvPr id="3" name="Grafik 2">
            <a:extLst>
              <a:ext uri="{FF2B5EF4-FFF2-40B4-BE49-F238E27FC236}">
                <a16:creationId xmlns:a16="http://schemas.microsoft.com/office/drawing/2014/main" id="{7BB681F8-B2F7-4A3F-87DD-F3BAC1C4545D}"/>
              </a:ext>
            </a:extLst>
          </p:cNvPr>
          <p:cNvPicPr>
            <a:picLocks noChangeAspect="1"/>
          </p:cNvPicPr>
          <p:nvPr/>
        </p:nvPicPr>
        <p:blipFill rotWithShape="1">
          <a:blip r:embed="rId2"/>
          <a:srcRect t="10922" b="-818"/>
          <a:stretch/>
        </p:blipFill>
        <p:spPr>
          <a:xfrm>
            <a:off x="6096000" y="2423868"/>
            <a:ext cx="6085228" cy="3077791"/>
          </a:xfrm>
          <a:prstGeom prst="rect">
            <a:avLst/>
          </a:prstGeom>
        </p:spPr>
      </p:pic>
    </p:spTree>
    <p:extLst>
      <p:ext uri="{BB962C8B-B14F-4D97-AF65-F5344CB8AC3E}">
        <p14:creationId xmlns:p14="http://schemas.microsoft.com/office/powerpoint/2010/main" val="80271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F352255-7E32-4F7C-A574-366C122FA52A}"/>
              </a:ext>
            </a:extLst>
          </p:cNvPr>
          <p:cNvSpPr>
            <a:spLocks noGrp="1"/>
          </p:cNvSpPr>
          <p:nvPr>
            <p:ph type="body" sz="quarter" idx="10"/>
          </p:nvPr>
        </p:nvSpPr>
        <p:spPr/>
        <p:txBody>
          <a:bodyPr/>
          <a:lstStyle/>
          <a:p>
            <a:r>
              <a:rPr lang="de-DE" dirty="0"/>
              <a:t>Was wir empfehlen</a:t>
            </a:r>
          </a:p>
        </p:txBody>
      </p:sp>
      <p:sp>
        <p:nvSpPr>
          <p:cNvPr id="11" name="Textplatzhalter 10">
            <a:extLst>
              <a:ext uri="{FF2B5EF4-FFF2-40B4-BE49-F238E27FC236}">
                <a16:creationId xmlns:a16="http://schemas.microsoft.com/office/drawing/2014/main" id="{8507A043-E1C8-4084-9685-090F130B7891}"/>
              </a:ext>
            </a:extLst>
          </p:cNvPr>
          <p:cNvSpPr>
            <a:spLocks noGrp="1"/>
          </p:cNvSpPr>
          <p:nvPr>
            <p:ph type="body" sz="quarter" idx="11"/>
          </p:nvPr>
        </p:nvSpPr>
        <p:spPr/>
        <p:txBody>
          <a:bodyPr/>
          <a:lstStyle/>
          <a:p>
            <a:r>
              <a:rPr lang="de-DE" dirty="0"/>
              <a:t>Künftige Herausforderung</a:t>
            </a:r>
          </a:p>
        </p:txBody>
      </p:sp>
      <p:sp>
        <p:nvSpPr>
          <p:cNvPr id="13" name="Textplatzhalter 12">
            <a:extLst>
              <a:ext uri="{FF2B5EF4-FFF2-40B4-BE49-F238E27FC236}">
                <a16:creationId xmlns:a16="http://schemas.microsoft.com/office/drawing/2014/main" id="{3CE632CE-9EF7-4A8D-A81B-B2CD98E1B8FE}"/>
              </a:ext>
            </a:extLst>
          </p:cNvPr>
          <p:cNvSpPr>
            <a:spLocks noGrp="1"/>
          </p:cNvSpPr>
          <p:nvPr>
            <p:ph type="body" sz="quarter" idx="13"/>
          </p:nvPr>
        </p:nvSpPr>
        <p:spPr>
          <a:xfrm>
            <a:off x="686656" y="2626867"/>
            <a:ext cx="5409344" cy="2902785"/>
          </a:xfrm>
        </p:spPr>
        <p:txBody>
          <a:bodyPr/>
          <a:lstStyle/>
          <a:p>
            <a:r>
              <a:rPr lang="de-DE" dirty="0"/>
              <a:t>Keine zu große Lücke in der Kette BA/Angebot/ Auftrag/Umsatz entstehen lassen</a:t>
            </a:r>
          </a:p>
          <a:p>
            <a:r>
              <a:rPr lang="de-DE" dirty="0"/>
              <a:t>Ggf. in den letzten Jahren reduzierte </a:t>
            </a:r>
            <a:r>
              <a:rPr lang="de-DE" b="1" dirty="0"/>
              <a:t>Services wieder aktiv anbieten</a:t>
            </a:r>
          </a:p>
          <a:p>
            <a:r>
              <a:rPr lang="de-DE" dirty="0"/>
              <a:t>Liquiditätsrelevante und aus guten Vorjahren begründete Themen wie Steuervorauszahlungen, Beiträge Krankenversicherung, Rückzahlung Förderkredite mit dem Steuerberater im Blick behalten und aktiv gestalten</a:t>
            </a:r>
          </a:p>
          <a:p>
            <a:r>
              <a:rPr lang="de-DE" dirty="0"/>
              <a:t>Kaufvertragsinhalte, speziell für weit in der Zukunft liegende Liefertermine, ggf. mit Blick auf Preissteigerungen prüfen</a:t>
            </a:r>
          </a:p>
          <a:p>
            <a:endParaRPr lang="de-DE" dirty="0"/>
          </a:p>
          <a:p>
            <a:endParaRPr lang="de-DE" dirty="0"/>
          </a:p>
          <a:p>
            <a:pPr marL="0" indent="0">
              <a:buNone/>
            </a:pPr>
            <a:r>
              <a:rPr lang="de-DE" dirty="0"/>
              <a:t>  </a:t>
            </a:r>
          </a:p>
          <a:p>
            <a:pPr marL="0" indent="0">
              <a:buNone/>
            </a:pPr>
            <a:endParaRPr lang="de-DE" dirty="0"/>
          </a:p>
          <a:p>
            <a:endParaRPr lang="de-DE" dirty="0"/>
          </a:p>
        </p:txBody>
      </p:sp>
      <p:pic>
        <p:nvPicPr>
          <p:cNvPr id="2" name="Grafik 1">
            <a:extLst>
              <a:ext uri="{FF2B5EF4-FFF2-40B4-BE49-F238E27FC236}">
                <a16:creationId xmlns:a16="http://schemas.microsoft.com/office/drawing/2014/main" id="{D5C9DA87-8256-461A-AAB3-5C146D6C17BA}"/>
              </a:ext>
            </a:extLst>
          </p:cNvPr>
          <p:cNvPicPr>
            <a:picLocks noChangeAspect="1"/>
          </p:cNvPicPr>
          <p:nvPr/>
        </p:nvPicPr>
        <p:blipFill rotWithShape="1">
          <a:blip r:embed="rId2"/>
          <a:srcRect b="10419"/>
          <a:stretch/>
        </p:blipFill>
        <p:spPr>
          <a:xfrm>
            <a:off x="6108399" y="2412574"/>
            <a:ext cx="6094732" cy="3077791"/>
          </a:xfrm>
          <a:prstGeom prst="rect">
            <a:avLst/>
          </a:prstGeom>
        </p:spPr>
      </p:pic>
    </p:spTree>
    <p:extLst>
      <p:ext uri="{BB962C8B-B14F-4D97-AF65-F5344CB8AC3E}">
        <p14:creationId xmlns:p14="http://schemas.microsoft.com/office/powerpoint/2010/main" val="4138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A0124B4-5574-40F1-A398-7E81469BE69D}"/>
              </a:ext>
            </a:extLst>
          </p:cNvPr>
          <p:cNvSpPr>
            <a:spLocks noGrp="1"/>
          </p:cNvSpPr>
          <p:nvPr>
            <p:ph type="body" sz="quarter" idx="10"/>
          </p:nvPr>
        </p:nvSpPr>
        <p:spPr/>
        <p:txBody>
          <a:bodyPr/>
          <a:lstStyle/>
          <a:p>
            <a:r>
              <a:rPr lang="de-DE" dirty="0"/>
              <a:t>Fragen? Anmerkungen? Erfahrungen?</a:t>
            </a:r>
          </a:p>
        </p:txBody>
      </p:sp>
      <p:sp>
        <p:nvSpPr>
          <p:cNvPr id="6" name="Textplatzhalter 5">
            <a:extLst>
              <a:ext uri="{FF2B5EF4-FFF2-40B4-BE49-F238E27FC236}">
                <a16:creationId xmlns:a16="http://schemas.microsoft.com/office/drawing/2014/main" id="{56CDB1A1-5A98-48DC-9031-E64B4527F917}"/>
              </a:ext>
            </a:extLst>
          </p:cNvPr>
          <p:cNvSpPr>
            <a:spLocks noGrp="1"/>
          </p:cNvSpPr>
          <p:nvPr>
            <p:ph type="body" sz="quarter" idx="11"/>
          </p:nvPr>
        </p:nvSpPr>
        <p:spPr/>
        <p:txBody>
          <a:bodyPr/>
          <a:lstStyle/>
          <a:p>
            <a:r>
              <a:rPr lang="de-DE" dirty="0"/>
              <a:t>Offene Runde</a:t>
            </a:r>
          </a:p>
          <a:p>
            <a:endParaRPr lang="de-DE" dirty="0"/>
          </a:p>
        </p:txBody>
      </p:sp>
      <p:sp>
        <p:nvSpPr>
          <p:cNvPr id="2" name="Rechteck 1">
            <a:extLst>
              <a:ext uri="{FF2B5EF4-FFF2-40B4-BE49-F238E27FC236}">
                <a16:creationId xmlns:a16="http://schemas.microsoft.com/office/drawing/2014/main" id="{6A507F16-D2C8-4783-95E7-FDD3E3DF786C}"/>
              </a:ext>
            </a:extLst>
          </p:cNvPr>
          <p:cNvSpPr/>
          <p:nvPr/>
        </p:nvSpPr>
        <p:spPr>
          <a:xfrm>
            <a:off x="3009900" y="2635250"/>
            <a:ext cx="5178459" cy="2215991"/>
          </a:xfrm>
          <a:prstGeom prst="rect">
            <a:avLst/>
          </a:prstGeom>
          <a:noFill/>
        </p:spPr>
        <p:txBody>
          <a:bodyPr wrap="square" lIns="91440" tIns="45720" rIns="91440" bIns="45720">
            <a:spAutoFit/>
          </a:bodyPr>
          <a:lstStyle/>
          <a:p>
            <a:pPr algn="ctr"/>
            <a:r>
              <a:rPr lang="de-DE" sz="138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346741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6A44C9A-C631-462F-97D5-DD1C5D8D5761}"/>
              </a:ext>
            </a:extLst>
          </p:cNvPr>
          <p:cNvSpPr/>
          <p:nvPr/>
        </p:nvSpPr>
        <p:spPr>
          <a:xfrm>
            <a:off x="233203" y="2215426"/>
            <a:ext cx="1159876" cy="25836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4" descr="Bildergebnis für danke">
            <a:hlinkClick r:id="rId3"/>
            <a:extLst>
              <a:ext uri="{FF2B5EF4-FFF2-40B4-BE49-F238E27FC236}">
                <a16:creationId xmlns:a16="http://schemas.microsoft.com/office/drawing/2014/main" id="{7047D2D5-ECD3-4C64-AEAF-BB3AB4C14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079" y="162441"/>
            <a:ext cx="6524011" cy="4893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0F73D50B-6003-4EFA-9AE8-FC908163F49E}"/>
              </a:ext>
            </a:extLst>
          </p:cNvPr>
          <p:cNvSpPr txBox="1"/>
          <p:nvPr/>
        </p:nvSpPr>
        <p:spPr>
          <a:xfrm>
            <a:off x="3886254" y="4536522"/>
            <a:ext cx="6583465" cy="854080"/>
          </a:xfrm>
          <a:prstGeom prst="rect">
            <a:avLst/>
          </a:prstGeom>
          <a:noFill/>
        </p:spPr>
        <p:txBody>
          <a:bodyPr wrap="square" rtlCol="0">
            <a:spAutoFit/>
          </a:bodyPr>
          <a:lstStyle/>
          <a:p>
            <a:r>
              <a:rPr lang="de-DE" sz="4950" i="1" dirty="0">
                <a:solidFill>
                  <a:srgbClr val="DB1B32"/>
                </a:solidFill>
                <a:latin typeface="Brush Script MT" panose="03060802040406070304" pitchFamily="66" charset="0"/>
              </a:rPr>
              <a:t>Bleiben Sie gesund &amp; bis bald!</a:t>
            </a:r>
          </a:p>
        </p:txBody>
      </p:sp>
    </p:spTree>
    <p:extLst>
      <p:ext uri="{BB962C8B-B14F-4D97-AF65-F5344CB8AC3E}">
        <p14:creationId xmlns:p14="http://schemas.microsoft.com/office/powerpoint/2010/main" val="2762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A0124B4-5574-40F1-A398-7E81469BE69D}"/>
              </a:ext>
            </a:extLst>
          </p:cNvPr>
          <p:cNvSpPr>
            <a:spLocks noGrp="1"/>
          </p:cNvSpPr>
          <p:nvPr>
            <p:ph type="body" sz="quarter" idx="10"/>
          </p:nvPr>
        </p:nvSpPr>
        <p:spPr/>
        <p:txBody>
          <a:bodyPr/>
          <a:lstStyle/>
          <a:p>
            <a:endParaRPr lang="de-DE" dirty="0"/>
          </a:p>
          <a:p>
            <a:endParaRPr lang="de-DE" dirty="0"/>
          </a:p>
          <a:p>
            <a:r>
              <a:rPr lang="de-DE" dirty="0"/>
              <a:t>Erhöhtes Risiko von Liquiditätsengpässen</a:t>
            </a:r>
          </a:p>
        </p:txBody>
      </p:sp>
      <p:sp>
        <p:nvSpPr>
          <p:cNvPr id="6" name="Textplatzhalter 5">
            <a:extLst>
              <a:ext uri="{FF2B5EF4-FFF2-40B4-BE49-F238E27FC236}">
                <a16:creationId xmlns:a16="http://schemas.microsoft.com/office/drawing/2014/main" id="{56CDB1A1-5A98-48DC-9031-E64B4527F917}"/>
              </a:ext>
            </a:extLst>
          </p:cNvPr>
          <p:cNvSpPr>
            <a:spLocks noGrp="1"/>
          </p:cNvSpPr>
          <p:nvPr>
            <p:ph type="body" sz="quarter" idx="11"/>
          </p:nvPr>
        </p:nvSpPr>
        <p:spPr/>
        <p:txBody>
          <a:bodyPr/>
          <a:lstStyle/>
          <a:p>
            <a:r>
              <a:rPr lang="de-DE" dirty="0"/>
              <a:t>Aktuelle Situation</a:t>
            </a:r>
          </a:p>
          <a:p>
            <a:endParaRPr lang="de-DE" dirty="0"/>
          </a:p>
        </p:txBody>
      </p:sp>
      <p:sp>
        <p:nvSpPr>
          <p:cNvPr id="7" name="Textfeld 6">
            <a:extLst>
              <a:ext uri="{FF2B5EF4-FFF2-40B4-BE49-F238E27FC236}">
                <a16:creationId xmlns:a16="http://schemas.microsoft.com/office/drawing/2014/main" id="{1962DDF3-7681-4D8C-9807-9E6EF4CE99ED}"/>
              </a:ext>
            </a:extLst>
          </p:cNvPr>
          <p:cNvSpPr txBox="1"/>
          <p:nvPr/>
        </p:nvSpPr>
        <p:spPr>
          <a:xfrm>
            <a:off x="577206" y="1249199"/>
            <a:ext cx="10841206" cy="5078313"/>
          </a:xfrm>
          <a:prstGeom prst="rect">
            <a:avLst/>
          </a:prstGeom>
          <a:noFill/>
        </p:spPr>
        <p:txBody>
          <a:bodyPr wrap="square">
            <a:spAutoFit/>
          </a:bodyPr>
          <a:lstStyle/>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Lieferengpässe bei Lieferanten, Elektrogeräte-Industrie</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Montagen verzögern sich aufgrund der Lieferengpässe im Küchenstudio.</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Montagen verschieben sich (Endkunde verschiebt Montage).</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Gewerke Haus- &amp; Wohnungsbau geraten in Verzug.</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Lagerbestände im Küchenstudio vergrößern sich.</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Überlappung von Lieferantenrechnungen und Zahlungseingängen.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Kosten werden nicht 1 zu 1 an Endkunden weitergegeben.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Zusätzliche Montagekosten durch Mehrfach- &amp; Nachmontagen.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Steuernachzahlungen werden fällig</a:t>
            </a:r>
            <a:br>
              <a:rPr lang="de-DE" dirty="0">
                <a:latin typeface="Calibri" panose="020F0502020204030204" pitchFamily="34" charset="0"/>
              </a:rPr>
            </a:br>
            <a:r>
              <a:rPr lang="de-DE" dirty="0">
                <a:latin typeface="Calibri" panose="020F0502020204030204" pitchFamily="34" charset="0"/>
              </a:rPr>
              <a:t>Rückzahlung von staatlichen Fördermaßnahmen (Corona Hilfen, Steuerstundungen)</a:t>
            </a:r>
            <a:br>
              <a:rPr lang="de-DE" dirty="0">
                <a:latin typeface="Calibri" panose="020F0502020204030204" pitchFamily="34" charset="0"/>
              </a:rPr>
            </a:br>
            <a:r>
              <a:rPr lang="de-DE" dirty="0">
                <a:latin typeface="Calibri" panose="020F0502020204030204" pitchFamily="34" charset="0"/>
              </a:rPr>
              <a:t>werden geprüft / werden fällig</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Häufigere Krankheitsfälle (Covid)</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Rückzahlungen von amortisierter oder valutierter Ausstellungsware.</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Nachfrage sinkt. (Angebote, Katalog- &amp; Beratungsanfragen)</a:t>
            </a:r>
          </a:p>
          <a:p>
            <a:pPr marL="285750" indent="-285750" fontAlgn="base">
              <a:buSzPts val="1000"/>
              <a:buFont typeface="Arial" panose="020B0604020202020204" pitchFamily="34" charset="0"/>
              <a:buChar char="•"/>
              <a:tabLst>
                <a:tab pos="342900" algn="l"/>
              </a:tabLst>
            </a:pPr>
            <a:r>
              <a:rPr lang="de-DE" dirty="0">
                <a:latin typeface="droid_serif"/>
              </a:rPr>
              <a:t>Auch wenn sich Ihr operatives Geschäft wie gewünscht entwickelt, können Sie in Liquiditätsschwierigkeiten geraten. Hohe Vorfinanzierungen bei Aufträgen, lange Forderungslaufzeiten (also die Bezahlung der Rechnung durch den Kunden) oder Zahlungsausfälle sind Gründe für Liquiditätsprobleme. Folgende Hinweise können helfen solche Probleme zu verringern</a:t>
            </a:r>
            <a:endParaRPr lang="de-DE" dirty="0">
              <a:latin typeface="Calibri" panose="020F0502020204030204" pitchFamily="34" charset="0"/>
            </a:endParaRPr>
          </a:p>
        </p:txBody>
      </p:sp>
    </p:spTree>
    <p:extLst>
      <p:ext uri="{BB962C8B-B14F-4D97-AF65-F5344CB8AC3E}">
        <p14:creationId xmlns:p14="http://schemas.microsoft.com/office/powerpoint/2010/main" val="36378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A0124B4-5574-40F1-A398-7E81469BE69D}"/>
              </a:ext>
            </a:extLst>
          </p:cNvPr>
          <p:cNvSpPr>
            <a:spLocks noGrp="1"/>
          </p:cNvSpPr>
          <p:nvPr>
            <p:ph type="body" sz="quarter" idx="10"/>
          </p:nvPr>
        </p:nvSpPr>
        <p:spPr/>
        <p:txBody>
          <a:bodyPr/>
          <a:lstStyle/>
          <a:p>
            <a:r>
              <a:rPr lang="de-DE" dirty="0"/>
              <a:t>Möglichkeiten der Liquiditäts-Sicherung:</a:t>
            </a:r>
          </a:p>
        </p:txBody>
      </p:sp>
      <p:sp>
        <p:nvSpPr>
          <p:cNvPr id="6" name="Textplatzhalter 5">
            <a:extLst>
              <a:ext uri="{FF2B5EF4-FFF2-40B4-BE49-F238E27FC236}">
                <a16:creationId xmlns:a16="http://schemas.microsoft.com/office/drawing/2014/main" id="{56CDB1A1-5A98-48DC-9031-E64B4527F917}"/>
              </a:ext>
            </a:extLst>
          </p:cNvPr>
          <p:cNvSpPr>
            <a:spLocks noGrp="1"/>
          </p:cNvSpPr>
          <p:nvPr>
            <p:ph type="body" sz="quarter" idx="11"/>
          </p:nvPr>
        </p:nvSpPr>
        <p:spPr/>
        <p:txBody>
          <a:bodyPr/>
          <a:lstStyle/>
          <a:p>
            <a:endParaRPr lang="de-DE" dirty="0"/>
          </a:p>
        </p:txBody>
      </p:sp>
      <p:sp>
        <p:nvSpPr>
          <p:cNvPr id="7" name="Textfeld 6">
            <a:extLst>
              <a:ext uri="{FF2B5EF4-FFF2-40B4-BE49-F238E27FC236}">
                <a16:creationId xmlns:a16="http://schemas.microsoft.com/office/drawing/2014/main" id="{1962DDF3-7681-4D8C-9807-9E6EF4CE99ED}"/>
              </a:ext>
            </a:extLst>
          </p:cNvPr>
          <p:cNvSpPr txBox="1"/>
          <p:nvPr/>
        </p:nvSpPr>
        <p:spPr>
          <a:xfrm>
            <a:off x="401716" y="1213914"/>
            <a:ext cx="10841206" cy="5632311"/>
          </a:xfrm>
          <a:prstGeom prst="rect">
            <a:avLst/>
          </a:prstGeom>
          <a:noFill/>
        </p:spPr>
        <p:txBody>
          <a:bodyPr wrap="square">
            <a:spAutoFit/>
          </a:bodyPr>
          <a:lstStyle/>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Aktuell nicht notwendige Investitionen aufschieben.</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Anzahlungen erhöhen. 50% Anzahlung, 40% eine Woche vor Montagetermin, auch wenn der Kunde den Termin verschieben sollte, 10 % bei Fertigstellung. Dies sollte auch in den AGB vermerkt werden.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Lagerkosten mit dem Kunden vereinbaren, wenn sich der Termin seitens des Kunden verzögert.</a:t>
            </a:r>
            <a:endParaRPr lang="de-DE" sz="1800" dirty="0">
              <a:latin typeface="Calibri" panose="020F0502020204030204" pitchFamily="34" charset="0"/>
            </a:endParaRP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Dem Kunden möglichst verfügbare Elektrogeräte schmackhaft machen und die Lieferengpässe </a:t>
            </a:r>
            <a:r>
              <a:rPr lang="de-DE" dirty="0">
                <a:latin typeface="Calibri" panose="020F0502020204030204" pitchFamily="34" charset="0"/>
              </a:rPr>
              <a:t>bereits im Verkaufsgespräch mitteilen</a:t>
            </a:r>
            <a:r>
              <a:rPr lang="de-DE" sz="1800" dirty="0">
                <a:latin typeface="Calibri" panose="020F0502020204030204" pitchFamily="34" charset="0"/>
              </a:rPr>
              <a:t>, um mit dem Kunden im Nachgang den Wechsel auf ein anderes E-Gerät vorzubereiten.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Kreativ auf alternative Küche&amp;Co Lieferanten ausweichen, wenn diese schneller liefern können.</a:t>
            </a:r>
            <a:br>
              <a:rPr lang="de-DE" dirty="0">
                <a:latin typeface="Calibri" panose="020F0502020204030204" pitchFamily="34" charset="0"/>
              </a:rPr>
            </a:br>
            <a:r>
              <a:rPr lang="de-DE" dirty="0">
                <a:latin typeface="Calibri" panose="020F0502020204030204" pitchFamily="34" charset="0"/>
              </a:rPr>
              <a:t>Auch wenn diese üblicherweise nicht präferiert oder gar nicht verkauft werden.</a:t>
            </a:r>
            <a:endParaRPr lang="de-DE" sz="1800" dirty="0">
              <a:latin typeface="Calibri" panose="020F0502020204030204" pitchFamily="34" charset="0"/>
            </a:endParaRP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Elektrogeräte möglichst frühzeitig bestellen, wenn genügend Liquidität vorhanden ist.</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Mit der gesamten Verkaufsmannschaft einheitliche E Geräte festlegen, damit die Geräte ggf. auf andere Kommissionen verschiebbar bleiben. Verringert das Risiko !</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Nur Wunsch-Liefertermine des Endkunden annehmen.  Konkrete Liefertermine erst mit der Lieferung bestätigen.</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Keine fixen Liefertermine festlegen.</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Getrennte Lieferung auf Wunsch des Kunden, nur gegen Extra-Kosten anbieten. </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Klauseln wegen unverschuldetem Lieferverzug in die AGB einbauen (adäquat zu den Lieferanten AGB).</a:t>
            </a:r>
          </a:p>
          <a:p>
            <a:pPr marL="285750" indent="-285750" fontAlgn="base">
              <a:buSzPts val="1000"/>
              <a:buFont typeface="Arial" panose="020B0604020202020204" pitchFamily="34" charset="0"/>
              <a:buChar char="•"/>
              <a:tabLst>
                <a:tab pos="342900" algn="l"/>
              </a:tabLst>
            </a:pPr>
            <a:r>
              <a:rPr lang="de-DE" sz="1800" dirty="0">
                <a:latin typeface="Calibri" panose="020F0502020204030204" pitchFamily="34" charset="0"/>
              </a:rPr>
              <a:t>Rechtzeitig Kreditlinien sichern und ggfs</a:t>
            </a:r>
            <a:r>
              <a:rPr lang="de-DE" dirty="0">
                <a:latin typeface="Calibri" panose="020F0502020204030204" pitchFamily="34" charset="0"/>
              </a:rPr>
              <a:t>. Kontokorrent-Höhe anpassen,</a:t>
            </a:r>
            <a:endParaRPr lang="de-DE" sz="1800" dirty="0">
              <a:latin typeface="Calibri" panose="020F0502020204030204" pitchFamily="34" charset="0"/>
            </a:endParaRP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Rücklagen bilden.</a:t>
            </a:r>
          </a:p>
          <a:p>
            <a:pPr marL="285750" indent="-285750" fontAlgn="base">
              <a:buSzPts val="1000"/>
              <a:buFont typeface="Arial" panose="020B0604020202020204" pitchFamily="34" charset="0"/>
              <a:buChar char="•"/>
              <a:tabLst>
                <a:tab pos="342900" algn="l"/>
              </a:tabLst>
            </a:pPr>
            <a:r>
              <a:rPr lang="de-DE" dirty="0">
                <a:latin typeface="Calibri" panose="020F0502020204030204" pitchFamily="34" charset="0"/>
              </a:rPr>
              <a:t>Online- &amp; POS Marketingmaßnahmen durchführen um die Nachfrage zu erhöhen.</a:t>
            </a:r>
            <a:endParaRPr lang="de-DE" sz="1800" dirty="0">
              <a:latin typeface="Calibri" panose="020F0502020204030204" pitchFamily="34" charset="0"/>
            </a:endParaRPr>
          </a:p>
        </p:txBody>
      </p:sp>
    </p:spTree>
    <p:extLst>
      <p:ext uri="{BB962C8B-B14F-4D97-AF65-F5344CB8AC3E}">
        <p14:creationId xmlns:p14="http://schemas.microsoft.com/office/powerpoint/2010/main" val="21015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fade">
                                      <p:cBhvr>
                                        <p:cTn id="50" dur="500"/>
                                        <p:tgtEl>
                                          <p:spTgt spid="7">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Effect transition="in" filter="fade">
                                      <p:cBhvr>
                                        <p:cTn id="55" dur="500"/>
                                        <p:tgtEl>
                                          <p:spTgt spid="7">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11" end="11"/>
                                            </p:txEl>
                                          </p:spTgt>
                                        </p:tgtEl>
                                        <p:attrNameLst>
                                          <p:attrName>style.visibility</p:attrName>
                                        </p:attrNameLst>
                                      </p:cBhvr>
                                      <p:to>
                                        <p:strVal val="visible"/>
                                      </p:to>
                                    </p:set>
                                    <p:animEffect transition="in" filter="fade">
                                      <p:cBhvr>
                                        <p:cTn id="60" dur="500"/>
                                        <p:tgtEl>
                                          <p:spTgt spid="7">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13" end="13"/>
                                            </p:txEl>
                                          </p:spTgt>
                                        </p:tgtEl>
                                        <p:attrNameLst>
                                          <p:attrName>style.visibility</p:attrName>
                                        </p:attrNameLst>
                                      </p:cBhvr>
                                      <p:to>
                                        <p:strVal val="visible"/>
                                      </p:to>
                                    </p:set>
                                    <p:animEffect transition="in" filter="fade">
                                      <p:cBhvr>
                                        <p:cTn id="65" dur="500"/>
                                        <p:tgtEl>
                                          <p:spTgt spid="7">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94A975-1C62-40EA-AAB0-46BAC8E936C0}"/>
              </a:ext>
            </a:extLst>
          </p:cNvPr>
          <p:cNvSpPr>
            <a:spLocks noGrp="1"/>
          </p:cNvSpPr>
          <p:nvPr>
            <p:ph type="body" sz="quarter" idx="10"/>
          </p:nvPr>
        </p:nvSpPr>
        <p:spPr/>
        <p:txBody>
          <a:bodyPr/>
          <a:lstStyle/>
          <a:p>
            <a:r>
              <a:rPr lang="de-DE" dirty="0"/>
              <a:t>Sonder-ERFA</a:t>
            </a:r>
            <a:br>
              <a:rPr lang="de-DE" dirty="0"/>
            </a:br>
            <a:r>
              <a:rPr lang="de-DE" u="sng" dirty="0"/>
              <a:t>Marketing</a:t>
            </a:r>
            <a:r>
              <a:rPr lang="de-DE" dirty="0"/>
              <a:t> &amp; Liquidität</a:t>
            </a:r>
          </a:p>
          <a:p>
            <a:endParaRPr lang="de-DE" dirty="0"/>
          </a:p>
        </p:txBody>
      </p:sp>
      <p:sp>
        <p:nvSpPr>
          <p:cNvPr id="3" name="Textplatzhalter 2">
            <a:extLst>
              <a:ext uri="{FF2B5EF4-FFF2-40B4-BE49-F238E27FC236}">
                <a16:creationId xmlns:a16="http://schemas.microsoft.com/office/drawing/2014/main" id="{F7BFD5C9-38CB-4B7B-9384-57246AFDAA81}"/>
              </a:ext>
            </a:extLst>
          </p:cNvPr>
          <p:cNvSpPr>
            <a:spLocks noGrp="1"/>
          </p:cNvSpPr>
          <p:nvPr>
            <p:ph type="body" sz="quarter" idx="11"/>
          </p:nvPr>
        </p:nvSpPr>
        <p:spPr/>
        <p:txBody>
          <a:bodyPr/>
          <a:lstStyle/>
          <a:p>
            <a:r>
              <a:rPr lang="de-DE" dirty="0"/>
              <a:t>Online Erfa, 25.04.2022</a:t>
            </a:r>
          </a:p>
        </p:txBody>
      </p:sp>
      <p:pic>
        <p:nvPicPr>
          <p:cNvPr id="4" name="Picture 6">
            <a:extLst>
              <a:ext uri="{FF2B5EF4-FFF2-40B4-BE49-F238E27FC236}">
                <a16:creationId xmlns:a16="http://schemas.microsoft.com/office/drawing/2014/main" id="{B54C63E3-81E4-41E3-9907-396F296A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26" y="230841"/>
            <a:ext cx="39481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13" descr="Ein Bild, das Text, Tisch, drinnen, computer enthält.&#10;&#10;Automatisch generierte Beschreibung">
            <a:extLst>
              <a:ext uri="{FF2B5EF4-FFF2-40B4-BE49-F238E27FC236}">
                <a16:creationId xmlns:a16="http://schemas.microsoft.com/office/drawing/2014/main" id="{030F022D-93A4-4168-B7A9-6F536E6CA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657" y="249488"/>
            <a:ext cx="4422864" cy="294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3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94A975-1C62-40EA-AAB0-46BAC8E936C0}"/>
              </a:ext>
            </a:extLst>
          </p:cNvPr>
          <p:cNvSpPr>
            <a:spLocks noGrp="1"/>
          </p:cNvSpPr>
          <p:nvPr>
            <p:ph type="body" sz="quarter" idx="10"/>
          </p:nvPr>
        </p:nvSpPr>
        <p:spPr>
          <a:xfrm>
            <a:off x="558926" y="2276914"/>
            <a:ext cx="9023986" cy="1938992"/>
          </a:xfrm>
        </p:spPr>
        <p:txBody>
          <a:bodyPr/>
          <a:lstStyle/>
          <a:p>
            <a:r>
              <a:rPr lang="de-DE" dirty="0"/>
              <a:t>Aktuelles Marktgeschehen</a:t>
            </a:r>
          </a:p>
        </p:txBody>
      </p:sp>
      <p:sp>
        <p:nvSpPr>
          <p:cNvPr id="3" name="Textplatzhalter 2">
            <a:extLst>
              <a:ext uri="{FF2B5EF4-FFF2-40B4-BE49-F238E27FC236}">
                <a16:creationId xmlns:a16="http://schemas.microsoft.com/office/drawing/2014/main" id="{F7BFD5C9-38CB-4B7B-9384-57246AFDAA81}"/>
              </a:ext>
            </a:extLst>
          </p:cNvPr>
          <p:cNvSpPr>
            <a:spLocks noGrp="1"/>
          </p:cNvSpPr>
          <p:nvPr>
            <p:ph type="body" sz="quarter" idx="11"/>
          </p:nvPr>
        </p:nvSpPr>
        <p:spPr>
          <a:xfrm>
            <a:off x="558926" y="4350419"/>
            <a:ext cx="8956573" cy="450850"/>
          </a:xfrm>
        </p:spPr>
        <p:txBody>
          <a:bodyPr/>
          <a:lstStyle/>
          <a:p>
            <a:r>
              <a:rPr lang="de-DE" dirty="0"/>
              <a:t> Online-ERFA 25.04.2022 l Frederik Winkel</a:t>
            </a:r>
          </a:p>
        </p:txBody>
      </p:sp>
    </p:spTree>
    <p:extLst>
      <p:ext uri="{BB962C8B-B14F-4D97-AF65-F5344CB8AC3E}">
        <p14:creationId xmlns:p14="http://schemas.microsoft.com/office/powerpoint/2010/main" val="238188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A0124B4-5574-40F1-A398-7E81469BE69D}"/>
              </a:ext>
            </a:extLst>
          </p:cNvPr>
          <p:cNvSpPr>
            <a:spLocks noGrp="1"/>
          </p:cNvSpPr>
          <p:nvPr>
            <p:ph type="body" sz="quarter" idx="10"/>
          </p:nvPr>
        </p:nvSpPr>
        <p:spPr/>
        <p:txBody>
          <a:bodyPr/>
          <a:lstStyle/>
          <a:p>
            <a:r>
              <a:rPr lang="de-DE" dirty="0"/>
              <a:t>Agenda</a:t>
            </a:r>
          </a:p>
        </p:txBody>
      </p:sp>
      <p:sp>
        <p:nvSpPr>
          <p:cNvPr id="6" name="Textplatzhalter 5">
            <a:extLst>
              <a:ext uri="{FF2B5EF4-FFF2-40B4-BE49-F238E27FC236}">
                <a16:creationId xmlns:a16="http://schemas.microsoft.com/office/drawing/2014/main" id="{56CDB1A1-5A98-48DC-9031-E64B4527F917}"/>
              </a:ext>
            </a:extLst>
          </p:cNvPr>
          <p:cNvSpPr>
            <a:spLocks noGrp="1"/>
          </p:cNvSpPr>
          <p:nvPr>
            <p:ph type="body" sz="quarter" idx="11"/>
          </p:nvPr>
        </p:nvSpPr>
        <p:spPr/>
        <p:txBody>
          <a:bodyPr/>
          <a:lstStyle/>
          <a:p>
            <a:r>
              <a:rPr lang="de-DE" dirty="0"/>
              <a:t>Was wir heute besprechen möchten</a:t>
            </a:r>
          </a:p>
        </p:txBody>
      </p:sp>
      <p:sp>
        <p:nvSpPr>
          <p:cNvPr id="4" name="Textfeld 3">
            <a:extLst>
              <a:ext uri="{FF2B5EF4-FFF2-40B4-BE49-F238E27FC236}">
                <a16:creationId xmlns:a16="http://schemas.microsoft.com/office/drawing/2014/main" id="{E0780EB0-C20C-495D-BCA0-B47383C23787}"/>
              </a:ext>
            </a:extLst>
          </p:cNvPr>
          <p:cNvSpPr txBox="1"/>
          <p:nvPr/>
        </p:nvSpPr>
        <p:spPr>
          <a:xfrm>
            <a:off x="675397" y="1792224"/>
            <a:ext cx="4462888" cy="2779094"/>
          </a:xfrm>
          <a:prstGeom prst="rect">
            <a:avLst/>
          </a:prstGeom>
        </p:spPr>
        <p:txBody>
          <a:bodyPr lIns="0" tIns="0" rIns="0" bIns="0"/>
          <a:lstStyle>
            <a:lvl1pPr marL="357188" indent="-357188" defTabSz="457189">
              <a:lnSpc>
                <a:spcPct val="200000"/>
              </a:lnSpc>
              <a:spcBef>
                <a:spcPct val="20000"/>
              </a:spcBef>
              <a:buClr>
                <a:schemeClr val="accent1"/>
              </a:buClr>
              <a:buFont typeface="+mj-lt"/>
              <a:buAutoNum type="arabicPeriod"/>
              <a:defRPr>
                <a:solidFill>
                  <a:schemeClr val="accent6"/>
                </a:solidFill>
              </a:defRPr>
            </a:lvl1pPr>
            <a:lvl2pPr marL="804863" indent="-349250" defTabSz="457189">
              <a:lnSpc>
                <a:spcPct val="200000"/>
              </a:lnSpc>
              <a:spcBef>
                <a:spcPct val="20000"/>
              </a:spcBef>
              <a:buClr>
                <a:schemeClr val="accent1"/>
              </a:buClr>
              <a:buFont typeface="+mj-lt"/>
              <a:buAutoNum type="arabicPeriod"/>
              <a:defRPr sz="1600">
                <a:solidFill>
                  <a:schemeClr val="accent6"/>
                </a:solidFill>
              </a:defRPr>
            </a:lvl2pPr>
            <a:lvl3pPr marL="1257300" indent="-344488" defTabSz="457189">
              <a:lnSpc>
                <a:spcPct val="200000"/>
              </a:lnSpc>
              <a:spcBef>
                <a:spcPct val="20000"/>
              </a:spcBef>
              <a:buClr>
                <a:schemeClr val="accent1"/>
              </a:buClr>
              <a:buFont typeface="+mj-lt"/>
              <a:buAutoNum type="arabicPeriod"/>
              <a:defRPr sz="1600">
                <a:solidFill>
                  <a:schemeClr val="accent6"/>
                </a:solidFill>
              </a:defRPr>
            </a:lvl3pPr>
            <a:lvl4pPr marL="1704975" indent="-334963" defTabSz="457189">
              <a:lnSpc>
                <a:spcPct val="200000"/>
              </a:lnSpc>
              <a:spcBef>
                <a:spcPct val="20000"/>
              </a:spcBef>
              <a:buClr>
                <a:schemeClr val="accent1"/>
              </a:buClr>
              <a:buFont typeface="+mj-lt"/>
              <a:buAutoNum type="arabicPeriod"/>
              <a:defRPr sz="1600">
                <a:solidFill>
                  <a:schemeClr val="accent6"/>
                </a:solidFill>
              </a:defRPr>
            </a:lvl4pPr>
            <a:lvl5pPr marL="2152650" indent="-325438" defTabSz="457189">
              <a:lnSpc>
                <a:spcPct val="200000"/>
              </a:lnSpc>
              <a:spcBef>
                <a:spcPct val="20000"/>
              </a:spcBef>
              <a:buClr>
                <a:schemeClr val="accent1"/>
              </a:buClr>
              <a:buFont typeface="+mj-lt"/>
              <a:buAutoNum type="arabicPeriod"/>
              <a:defRPr sz="1600">
                <a:solidFill>
                  <a:schemeClr val="accent6"/>
                </a:solidFill>
              </a:defRPr>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r>
              <a:rPr lang="de-DE" dirty="0"/>
              <a:t>Was wir aus den Studios hören.</a:t>
            </a:r>
          </a:p>
          <a:p>
            <a:r>
              <a:rPr lang="de-DE" dirty="0"/>
              <a:t>Was wir aus den Nachrichten hören.</a:t>
            </a:r>
          </a:p>
          <a:p>
            <a:r>
              <a:rPr lang="de-DE" dirty="0"/>
              <a:t>Was wir in unseren Zahlen sehen.</a:t>
            </a:r>
          </a:p>
          <a:p>
            <a:r>
              <a:rPr lang="de-DE" dirty="0"/>
              <a:t>Was wir prognostizieren. </a:t>
            </a:r>
          </a:p>
          <a:p>
            <a:r>
              <a:rPr lang="de-DE" dirty="0"/>
              <a:t>Was wir empfehlen.</a:t>
            </a:r>
          </a:p>
        </p:txBody>
      </p:sp>
    </p:spTree>
    <p:extLst>
      <p:ext uri="{BB962C8B-B14F-4D97-AF65-F5344CB8AC3E}">
        <p14:creationId xmlns:p14="http://schemas.microsoft.com/office/powerpoint/2010/main" val="274545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F352255-7E32-4F7C-A574-366C122FA52A}"/>
              </a:ext>
            </a:extLst>
          </p:cNvPr>
          <p:cNvSpPr>
            <a:spLocks noGrp="1"/>
          </p:cNvSpPr>
          <p:nvPr>
            <p:ph type="body" sz="quarter" idx="10"/>
          </p:nvPr>
        </p:nvSpPr>
        <p:spPr/>
        <p:txBody>
          <a:bodyPr/>
          <a:lstStyle/>
          <a:p>
            <a:r>
              <a:rPr lang="de-DE" dirty="0"/>
              <a:t>Was wir aus den Studios hören</a:t>
            </a:r>
          </a:p>
        </p:txBody>
      </p:sp>
      <p:sp>
        <p:nvSpPr>
          <p:cNvPr id="11" name="Textplatzhalter 10">
            <a:extLst>
              <a:ext uri="{FF2B5EF4-FFF2-40B4-BE49-F238E27FC236}">
                <a16:creationId xmlns:a16="http://schemas.microsoft.com/office/drawing/2014/main" id="{8507A043-E1C8-4084-9685-090F130B7891}"/>
              </a:ext>
            </a:extLst>
          </p:cNvPr>
          <p:cNvSpPr>
            <a:spLocks noGrp="1"/>
          </p:cNvSpPr>
          <p:nvPr>
            <p:ph type="body" sz="quarter" idx="11"/>
          </p:nvPr>
        </p:nvSpPr>
        <p:spPr/>
        <p:txBody>
          <a:bodyPr/>
          <a:lstStyle/>
          <a:p>
            <a:r>
              <a:rPr lang="de-DE" dirty="0"/>
              <a:t>Aktuelle Situation</a:t>
            </a:r>
          </a:p>
        </p:txBody>
      </p:sp>
      <p:sp>
        <p:nvSpPr>
          <p:cNvPr id="13" name="Textplatzhalter 12">
            <a:extLst>
              <a:ext uri="{FF2B5EF4-FFF2-40B4-BE49-F238E27FC236}">
                <a16:creationId xmlns:a16="http://schemas.microsoft.com/office/drawing/2014/main" id="{3CE632CE-9EF7-4A8D-A81B-B2CD98E1B8FE}"/>
              </a:ext>
            </a:extLst>
          </p:cNvPr>
          <p:cNvSpPr>
            <a:spLocks noGrp="1"/>
          </p:cNvSpPr>
          <p:nvPr>
            <p:ph type="body" sz="quarter" idx="13"/>
          </p:nvPr>
        </p:nvSpPr>
        <p:spPr>
          <a:xfrm>
            <a:off x="686656" y="2626867"/>
            <a:ext cx="5409344" cy="2902785"/>
          </a:xfrm>
        </p:spPr>
        <p:txBody>
          <a:bodyPr/>
          <a:lstStyle/>
          <a:p>
            <a:r>
              <a:rPr lang="de-DE" dirty="0"/>
              <a:t>Hohe Auslastung bei Beratung</a:t>
            </a:r>
          </a:p>
          <a:p>
            <a:r>
              <a:rPr lang="de-DE" dirty="0"/>
              <a:t>Aufgrund hoher Auslastung in einzelnen Studios z.T.</a:t>
            </a:r>
          </a:p>
          <a:p>
            <a:pPr lvl="1"/>
            <a:r>
              <a:rPr lang="de-DE" dirty="0"/>
              <a:t>Beratung in Rechnung gestellt</a:t>
            </a:r>
          </a:p>
          <a:p>
            <a:pPr lvl="1"/>
            <a:r>
              <a:rPr lang="de-DE" dirty="0"/>
              <a:t>Nur Termine, Einschränkung allg. Öffnungszeiten</a:t>
            </a:r>
          </a:p>
          <a:p>
            <a:pPr lvl="1"/>
            <a:r>
              <a:rPr lang="de-DE" dirty="0"/>
              <a:t>Keine Vor-Ort-Beratung beim Kunden mehr</a:t>
            </a:r>
          </a:p>
          <a:p>
            <a:pPr lvl="1"/>
            <a:r>
              <a:rPr lang="de-DE" dirty="0"/>
              <a:t>Videochat-Beratung nicht mehr angeboten</a:t>
            </a:r>
          </a:p>
          <a:p>
            <a:r>
              <a:rPr lang="de-DE" dirty="0"/>
              <a:t>Knappe Montagekapazitäten</a:t>
            </a:r>
          </a:p>
          <a:p>
            <a:r>
              <a:rPr lang="de-DE" dirty="0"/>
              <a:t>Hoher Vorlauf (u.a. wegen Lieferengpässen)</a:t>
            </a:r>
          </a:p>
          <a:p>
            <a:r>
              <a:rPr lang="de-DE" dirty="0"/>
              <a:t>Sehr gute Umsätze</a:t>
            </a:r>
          </a:p>
          <a:p>
            <a:endParaRPr lang="de-DE" dirty="0"/>
          </a:p>
          <a:p>
            <a:pPr marL="0" indent="0">
              <a:buNone/>
            </a:pPr>
            <a:endParaRPr lang="de-DE" dirty="0"/>
          </a:p>
          <a:p>
            <a:endParaRPr lang="de-DE" dirty="0"/>
          </a:p>
        </p:txBody>
      </p:sp>
      <p:pic>
        <p:nvPicPr>
          <p:cNvPr id="2" name="Grafik 1">
            <a:extLst>
              <a:ext uri="{FF2B5EF4-FFF2-40B4-BE49-F238E27FC236}">
                <a16:creationId xmlns:a16="http://schemas.microsoft.com/office/drawing/2014/main" id="{5C102010-C5F6-4DF4-B15A-317BE080C10D}"/>
              </a:ext>
            </a:extLst>
          </p:cNvPr>
          <p:cNvPicPr>
            <a:picLocks noChangeAspect="1"/>
          </p:cNvPicPr>
          <p:nvPr/>
        </p:nvPicPr>
        <p:blipFill>
          <a:blip r:embed="rId2"/>
          <a:stretch>
            <a:fillRect/>
          </a:stretch>
        </p:blipFill>
        <p:spPr>
          <a:xfrm>
            <a:off x="6096000" y="2417254"/>
            <a:ext cx="6086367" cy="3043184"/>
          </a:xfrm>
          <a:prstGeom prst="rect">
            <a:avLst/>
          </a:prstGeom>
        </p:spPr>
      </p:pic>
    </p:spTree>
    <p:extLst>
      <p:ext uri="{BB962C8B-B14F-4D97-AF65-F5344CB8AC3E}">
        <p14:creationId xmlns:p14="http://schemas.microsoft.com/office/powerpoint/2010/main" val="74608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F352255-7E32-4F7C-A574-366C122FA52A}"/>
              </a:ext>
            </a:extLst>
          </p:cNvPr>
          <p:cNvSpPr>
            <a:spLocks noGrp="1"/>
          </p:cNvSpPr>
          <p:nvPr>
            <p:ph type="body" sz="quarter" idx="10"/>
          </p:nvPr>
        </p:nvSpPr>
        <p:spPr/>
        <p:txBody>
          <a:bodyPr/>
          <a:lstStyle/>
          <a:p>
            <a:r>
              <a:rPr lang="de-DE" dirty="0"/>
              <a:t>Was wir aus den Nachrichten hören</a:t>
            </a:r>
          </a:p>
        </p:txBody>
      </p:sp>
      <p:sp>
        <p:nvSpPr>
          <p:cNvPr id="11" name="Textplatzhalter 10">
            <a:extLst>
              <a:ext uri="{FF2B5EF4-FFF2-40B4-BE49-F238E27FC236}">
                <a16:creationId xmlns:a16="http://schemas.microsoft.com/office/drawing/2014/main" id="{8507A043-E1C8-4084-9685-090F130B7891}"/>
              </a:ext>
            </a:extLst>
          </p:cNvPr>
          <p:cNvSpPr>
            <a:spLocks noGrp="1"/>
          </p:cNvSpPr>
          <p:nvPr>
            <p:ph type="body" sz="quarter" idx="11"/>
          </p:nvPr>
        </p:nvSpPr>
        <p:spPr/>
        <p:txBody>
          <a:bodyPr/>
          <a:lstStyle/>
          <a:p>
            <a:r>
              <a:rPr lang="de-DE" dirty="0"/>
              <a:t>Aktuelle Situation</a:t>
            </a:r>
          </a:p>
        </p:txBody>
      </p:sp>
      <p:sp>
        <p:nvSpPr>
          <p:cNvPr id="13" name="Textplatzhalter 12">
            <a:extLst>
              <a:ext uri="{FF2B5EF4-FFF2-40B4-BE49-F238E27FC236}">
                <a16:creationId xmlns:a16="http://schemas.microsoft.com/office/drawing/2014/main" id="{3CE632CE-9EF7-4A8D-A81B-B2CD98E1B8FE}"/>
              </a:ext>
            </a:extLst>
          </p:cNvPr>
          <p:cNvSpPr>
            <a:spLocks noGrp="1"/>
          </p:cNvSpPr>
          <p:nvPr>
            <p:ph type="body" sz="quarter" idx="13"/>
          </p:nvPr>
        </p:nvSpPr>
        <p:spPr>
          <a:xfrm>
            <a:off x="686656" y="2626867"/>
            <a:ext cx="5409344" cy="2902785"/>
          </a:xfrm>
        </p:spPr>
        <p:txBody>
          <a:bodyPr/>
          <a:lstStyle/>
          <a:p>
            <a:r>
              <a:rPr lang="de-DE" dirty="0"/>
              <a:t>Steigende Rohstoffpreise</a:t>
            </a:r>
          </a:p>
          <a:p>
            <a:r>
              <a:rPr lang="de-DE" dirty="0"/>
              <a:t>Steigende Inflation</a:t>
            </a:r>
          </a:p>
          <a:p>
            <a:r>
              <a:rPr lang="de-DE" dirty="0"/>
              <a:t>Steigende Bauzinsen</a:t>
            </a:r>
          </a:p>
          <a:p>
            <a:r>
              <a:rPr lang="de-DE" dirty="0"/>
              <a:t>Zusätzliche Störungen der Lieferketten</a:t>
            </a:r>
          </a:p>
          <a:p>
            <a:r>
              <a:rPr lang="de-DE" dirty="0"/>
              <a:t>Verunsicherung &amp; Ängste </a:t>
            </a:r>
          </a:p>
          <a:p>
            <a:r>
              <a:rPr lang="de-DE" dirty="0"/>
              <a:t>Konsumneigung sinkt</a:t>
            </a:r>
          </a:p>
          <a:p>
            <a:endParaRPr lang="de-DE" dirty="0"/>
          </a:p>
          <a:p>
            <a:pPr marL="0" indent="0">
              <a:buNone/>
            </a:pPr>
            <a:endParaRPr lang="de-DE" dirty="0"/>
          </a:p>
          <a:p>
            <a:endParaRPr lang="de-DE" dirty="0"/>
          </a:p>
        </p:txBody>
      </p:sp>
      <p:pic>
        <p:nvPicPr>
          <p:cNvPr id="2" name="Grafik 1">
            <a:extLst>
              <a:ext uri="{FF2B5EF4-FFF2-40B4-BE49-F238E27FC236}">
                <a16:creationId xmlns:a16="http://schemas.microsoft.com/office/drawing/2014/main" id="{5C102010-C5F6-4DF4-B15A-317BE080C10D}"/>
              </a:ext>
            </a:extLst>
          </p:cNvPr>
          <p:cNvPicPr>
            <a:picLocks noChangeAspect="1"/>
          </p:cNvPicPr>
          <p:nvPr/>
        </p:nvPicPr>
        <p:blipFill>
          <a:blip r:embed="rId2"/>
          <a:stretch>
            <a:fillRect/>
          </a:stretch>
        </p:blipFill>
        <p:spPr>
          <a:xfrm>
            <a:off x="6096000" y="2417254"/>
            <a:ext cx="6086367" cy="3043184"/>
          </a:xfrm>
          <a:prstGeom prst="rect">
            <a:avLst/>
          </a:prstGeom>
        </p:spPr>
      </p:pic>
      <p:pic>
        <p:nvPicPr>
          <p:cNvPr id="3" name="Grafik 2">
            <a:extLst>
              <a:ext uri="{FF2B5EF4-FFF2-40B4-BE49-F238E27FC236}">
                <a16:creationId xmlns:a16="http://schemas.microsoft.com/office/drawing/2014/main" id="{2B76A578-14C4-4D14-994F-93C02008A32A}"/>
              </a:ext>
            </a:extLst>
          </p:cNvPr>
          <p:cNvPicPr>
            <a:picLocks noChangeAspect="1"/>
          </p:cNvPicPr>
          <p:nvPr/>
        </p:nvPicPr>
        <p:blipFill rotWithShape="1">
          <a:blip r:embed="rId3"/>
          <a:srcRect t="21423"/>
          <a:stretch/>
        </p:blipFill>
        <p:spPr>
          <a:xfrm>
            <a:off x="8435918" y="2417254"/>
            <a:ext cx="3745860" cy="1661005"/>
          </a:xfrm>
          <a:prstGeom prst="rect">
            <a:avLst/>
          </a:prstGeom>
        </p:spPr>
      </p:pic>
      <p:pic>
        <p:nvPicPr>
          <p:cNvPr id="4" name="Grafik 3">
            <a:extLst>
              <a:ext uri="{FF2B5EF4-FFF2-40B4-BE49-F238E27FC236}">
                <a16:creationId xmlns:a16="http://schemas.microsoft.com/office/drawing/2014/main" id="{5101EAEB-8EC0-4311-B01F-F1F4E2634209}"/>
              </a:ext>
            </a:extLst>
          </p:cNvPr>
          <p:cNvPicPr>
            <a:picLocks noChangeAspect="1"/>
          </p:cNvPicPr>
          <p:nvPr/>
        </p:nvPicPr>
        <p:blipFill>
          <a:blip r:embed="rId4"/>
          <a:stretch>
            <a:fillRect/>
          </a:stretch>
        </p:blipFill>
        <p:spPr>
          <a:xfrm>
            <a:off x="6080405" y="2417254"/>
            <a:ext cx="2355513" cy="1324322"/>
          </a:xfrm>
          <a:prstGeom prst="rect">
            <a:avLst/>
          </a:prstGeom>
        </p:spPr>
      </p:pic>
      <p:pic>
        <p:nvPicPr>
          <p:cNvPr id="8" name="Grafik 7">
            <a:extLst>
              <a:ext uri="{FF2B5EF4-FFF2-40B4-BE49-F238E27FC236}">
                <a16:creationId xmlns:a16="http://schemas.microsoft.com/office/drawing/2014/main" id="{45E47CAC-94B8-4107-BA08-F959B388B361}"/>
              </a:ext>
            </a:extLst>
          </p:cNvPr>
          <p:cNvPicPr>
            <a:picLocks noChangeAspect="1"/>
          </p:cNvPicPr>
          <p:nvPr/>
        </p:nvPicPr>
        <p:blipFill>
          <a:blip r:embed="rId5"/>
          <a:stretch>
            <a:fillRect/>
          </a:stretch>
        </p:blipFill>
        <p:spPr>
          <a:xfrm>
            <a:off x="6091378" y="3741576"/>
            <a:ext cx="2857468" cy="1716832"/>
          </a:xfrm>
          <a:prstGeom prst="rect">
            <a:avLst/>
          </a:prstGeom>
        </p:spPr>
      </p:pic>
      <p:pic>
        <p:nvPicPr>
          <p:cNvPr id="12" name="Grafik 11">
            <a:extLst>
              <a:ext uri="{FF2B5EF4-FFF2-40B4-BE49-F238E27FC236}">
                <a16:creationId xmlns:a16="http://schemas.microsoft.com/office/drawing/2014/main" id="{CAB7A644-F694-4257-A0FE-BCE559389A79}"/>
              </a:ext>
            </a:extLst>
          </p:cNvPr>
          <p:cNvPicPr>
            <a:picLocks noChangeAspect="1"/>
          </p:cNvPicPr>
          <p:nvPr/>
        </p:nvPicPr>
        <p:blipFill rotWithShape="1">
          <a:blip r:embed="rId6"/>
          <a:srcRect l="4328" b="32708"/>
          <a:stretch/>
        </p:blipFill>
        <p:spPr>
          <a:xfrm>
            <a:off x="8948846" y="3741577"/>
            <a:ext cx="3232932" cy="1716832"/>
          </a:xfrm>
          <a:prstGeom prst="rect">
            <a:avLst/>
          </a:prstGeom>
        </p:spPr>
      </p:pic>
    </p:spTree>
    <p:extLst>
      <p:ext uri="{BB962C8B-B14F-4D97-AF65-F5344CB8AC3E}">
        <p14:creationId xmlns:p14="http://schemas.microsoft.com/office/powerpoint/2010/main" val="11483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F352255-7E32-4F7C-A574-366C122FA52A}"/>
              </a:ext>
            </a:extLst>
          </p:cNvPr>
          <p:cNvSpPr>
            <a:spLocks noGrp="1"/>
          </p:cNvSpPr>
          <p:nvPr>
            <p:ph type="body" sz="quarter" idx="10"/>
          </p:nvPr>
        </p:nvSpPr>
        <p:spPr/>
        <p:txBody>
          <a:bodyPr/>
          <a:lstStyle/>
          <a:p>
            <a:r>
              <a:rPr lang="de-DE" dirty="0"/>
              <a:t>Was wir in unseren Zahlen sehen</a:t>
            </a:r>
          </a:p>
        </p:txBody>
      </p:sp>
      <p:sp>
        <p:nvSpPr>
          <p:cNvPr id="11" name="Textplatzhalter 10">
            <a:extLst>
              <a:ext uri="{FF2B5EF4-FFF2-40B4-BE49-F238E27FC236}">
                <a16:creationId xmlns:a16="http://schemas.microsoft.com/office/drawing/2014/main" id="{8507A043-E1C8-4084-9685-090F130B7891}"/>
              </a:ext>
            </a:extLst>
          </p:cNvPr>
          <p:cNvSpPr>
            <a:spLocks noGrp="1"/>
          </p:cNvSpPr>
          <p:nvPr>
            <p:ph type="body" sz="quarter" idx="11"/>
          </p:nvPr>
        </p:nvSpPr>
        <p:spPr/>
        <p:txBody>
          <a:bodyPr/>
          <a:lstStyle/>
          <a:p>
            <a:r>
              <a:rPr lang="de-DE" dirty="0"/>
              <a:t>Aktuelle Situation</a:t>
            </a:r>
          </a:p>
        </p:txBody>
      </p:sp>
      <p:sp>
        <p:nvSpPr>
          <p:cNvPr id="13" name="Textplatzhalter 12">
            <a:extLst>
              <a:ext uri="{FF2B5EF4-FFF2-40B4-BE49-F238E27FC236}">
                <a16:creationId xmlns:a16="http://schemas.microsoft.com/office/drawing/2014/main" id="{3CE632CE-9EF7-4A8D-A81B-B2CD98E1B8FE}"/>
              </a:ext>
            </a:extLst>
          </p:cNvPr>
          <p:cNvSpPr>
            <a:spLocks noGrp="1"/>
          </p:cNvSpPr>
          <p:nvPr>
            <p:ph type="body" sz="quarter" idx="13"/>
          </p:nvPr>
        </p:nvSpPr>
        <p:spPr>
          <a:xfrm>
            <a:off x="686656" y="2626867"/>
            <a:ext cx="5228952" cy="2902785"/>
          </a:xfrm>
        </p:spPr>
        <p:txBody>
          <a:bodyPr/>
          <a:lstStyle/>
          <a:p>
            <a:r>
              <a:rPr lang="de-DE" sz="1600" dirty="0"/>
              <a:t>Leichter Rückgang von Beratungsanfragen auf Monatsebene im Vergleich zu 2021 und 2020.</a:t>
            </a:r>
          </a:p>
          <a:p>
            <a:pPr marL="0" indent="0">
              <a:buNone/>
            </a:pPr>
            <a:endParaRPr lang="de-DE" dirty="0"/>
          </a:p>
          <a:p>
            <a:endParaRPr lang="de-DE" dirty="0"/>
          </a:p>
        </p:txBody>
      </p:sp>
      <p:graphicFrame>
        <p:nvGraphicFramePr>
          <p:cNvPr id="14" name="Diagramm 13">
            <a:extLst>
              <a:ext uri="{FF2B5EF4-FFF2-40B4-BE49-F238E27FC236}">
                <a16:creationId xmlns:a16="http://schemas.microsoft.com/office/drawing/2014/main" id="{AC547B3D-5AFB-42FD-8948-F0D1BAC26387}"/>
              </a:ext>
            </a:extLst>
          </p:cNvPr>
          <p:cNvGraphicFramePr>
            <a:graphicFrameLocks/>
          </p:cNvGraphicFramePr>
          <p:nvPr>
            <p:extLst>
              <p:ext uri="{D42A27DB-BD31-4B8C-83A1-F6EECF244321}">
                <p14:modId xmlns:p14="http://schemas.microsoft.com/office/powerpoint/2010/main" val="628925476"/>
              </p:ext>
            </p:extLst>
          </p:nvPr>
        </p:nvGraphicFramePr>
        <p:xfrm>
          <a:off x="6092898" y="2925146"/>
          <a:ext cx="5803640" cy="3126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342296"/>
      </p:ext>
    </p:extLst>
  </p:cSld>
  <p:clrMapOvr>
    <a:masterClrMapping/>
  </p:clrMapOvr>
</p:sld>
</file>

<file path=ppt/theme/theme1.xml><?xml version="1.0" encoding="utf-8"?>
<a:theme xmlns:a="http://schemas.openxmlformats.org/drawingml/2006/main" name="KC Master 22">
  <a:themeElements>
    <a:clrScheme name="KC_Master_NEU22">
      <a:dk1>
        <a:srgbClr val="020202"/>
      </a:dk1>
      <a:lt1>
        <a:srgbClr val="DB1B32"/>
      </a:lt1>
      <a:dk2>
        <a:srgbClr val="BFBFBF"/>
      </a:dk2>
      <a:lt2>
        <a:srgbClr val="FFFFFF"/>
      </a:lt2>
      <a:accent1>
        <a:srgbClr val="921220"/>
      </a:accent1>
      <a:accent2>
        <a:srgbClr val="DB1B32"/>
      </a:accent2>
      <a:accent3>
        <a:srgbClr val="ED8D98"/>
      </a:accent3>
      <a:accent4>
        <a:srgbClr val="BFBFBF"/>
      </a:accent4>
      <a:accent5>
        <a:srgbClr val="7F7F7F"/>
      </a:accent5>
      <a:accent6>
        <a:srgbClr val="020202"/>
      </a:accent6>
      <a:hlink>
        <a:srgbClr val="D81B32"/>
      </a:hlink>
      <a:folHlink>
        <a:srgbClr val="7F7F7F"/>
      </a:folHlink>
    </a:clrScheme>
    <a:fontScheme name="Benutzerdefiniert 3">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2f7d30e-5086-4967-87c1-f552ad3aac07">
      <UserInfo>
        <DisplayName>SharingLinks.6740d828-6473-431d-9010-ecc369d0888f.Flexible.3587292c-1c75-4116-a20b-8036751ab8b2</DisplayName>
        <AccountId>29</AccountId>
        <AccountType/>
      </UserInfo>
      <UserInfo>
        <DisplayName>SharingLinks.b93608e5-fa6c-419f-ba02-526df687fab7.Flexible.76399a52-a423-4db2-97db-add0dda3a892</DisplayName>
        <AccountId>30</AccountId>
        <AccountType/>
      </UserInfo>
      <UserInfo>
        <DisplayName>SharingLinks.a8c7101b-c888-4199-858e-68c35d77be1d.Flexible.e870793a-823c-48bf-a173-552af4502a71</DisplayName>
        <AccountId>31</AccountId>
        <AccountType/>
      </UserInfo>
      <UserInfo>
        <DisplayName>Gollnick, Patrick (Küche&amp;Co GmbH)</DisplayName>
        <AccountId>26</AccountId>
        <AccountType/>
      </UserInfo>
      <UserInfo>
        <DisplayName>Müller, Alena (Küche&amp;Co GmbH)</DisplayName>
        <AccountId>12</AccountId>
        <AccountType/>
      </UserInfo>
      <UserInfo>
        <DisplayName>Nolte, Theresa (Küche&amp;Co GmbH)</DisplayName>
        <AccountId>27</AccountId>
        <AccountType/>
      </UserInfo>
      <UserInfo>
        <DisplayName>Winkel, Frederik (Küche&amp;Co GmbH)</DisplayName>
        <AccountId>14</AccountId>
        <AccountType/>
      </UserInfo>
      <UserInfo>
        <DisplayName>Stührenberg, Jutta</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E7F4A9106378448F62857599C2EAF4" ma:contentTypeVersion="11" ma:contentTypeDescription="Ein neues Dokument erstellen." ma:contentTypeScope="" ma:versionID="6a8a0c15d3221bea802867cb96706366">
  <xsd:schema xmlns:xsd="http://www.w3.org/2001/XMLSchema" xmlns:xs="http://www.w3.org/2001/XMLSchema" xmlns:p="http://schemas.microsoft.com/office/2006/metadata/properties" xmlns:ns2="3215fbca-e51f-4acb-ad92-b9d060c11120" xmlns:ns3="82f7d30e-5086-4967-87c1-f552ad3aac07" targetNamespace="http://schemas.microsoft.com/office/2006/metadata/properties" ma:root="true" ma:fieldsID="103f082a83d5717381c5859395da8301" ns2:_="" ns3:_="">
    <xsd:import namespace="3215fbca-e51f-4acb-ad92-b9d060c11120"/>
    <xsd:import namespace="82f7d30e-5086-4967-87c1-f552ad3aa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5fbca-e51f-4acb-ad92-b9d060c11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f7d30e-5086-4967-87c1-f552ad3aac07"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03CEAA-3149-4847-8909-467297DA785F}">
  <ds:schemaRefs>
    <ds:schemaRef ds:uri="http://schemas.microsoft.com/office/2006/metadata/properties"/>
    <ds:schemaRef ds:uri="http://purl.org/dc/terms/"/>
    <ds:schemaRef ds:uri="http://schemas.microsoft.com/office/2006/documentManagement/types"/>
    <ds:schemaRef ds:uri="9a8f3015-1d35-4442-a742-b2b0f7971320"/>
    <ds:schemaRef ds:uri="http://purl.org/dc/elements/1.1/"/>
    <ds:schemaRef ds:uri="http://schemas.microsoft.com/office/infopath/2007/PartnerControls"/>
    <ds:schemaRef ds:uri="http://schemas.openxmlformats.org/package/2006/metadata/core-properties"/>
    <ds:schemaRef ds:uri="9fb57b56-06f2-4e52-b4b4-3e59a19da072"/>
    <ds:schemaRef ds:uri="http://www.w3.org/XML/1998/namespace"/>
    <ds:schemaRef ds:uri="http://purl.org/dc/dcmitype/"/>
    <ds:schemaRef ds:uri="82f7d30e-5086-4967-87c1-f552ad3aac07"/>
  </ds:schemaRefs>
</ds:datastoreItem>
</file>

<file path=customXml/itemProps2.xml><?xml version="1.0" encoding="utf-8"?>
<ds:datastoreItem xmlns:ds="http://schemas.openxmlformats.org/officeDocument/2006/customXml" ds:itemID="{C0EF004F-4490-4433-A0ED-CCEA2E6FC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5fbca-e51f-4acb-ad92-b9d060c11120"/>
    <ds:schemaRef ds:uri="82f7d30e-5086-4967-87c1-f552ad3aa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5AA37-B7B7-4092-BD72-49511D8462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KUE_Masterfolie_BtoC_Calibri 4-3</Template>
  <TotalTime>0</TotalTime>
  <Words>992</Words>
  <Application>Microsoft Office PowerPoint</Application>
  <PresentationFormat>Breitbild</PresentationFormat>
  <Paragraphs>112</Paragraphs>
  <Slides>13</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Inter</vt:lpstr>
      <vt:lpstr>Arial</vt:lpstr>
      <vt:lpstr>droid_serif</vt:lpstr>
      <vt:lpstr>Calibri</vt:lpstr>
      <vt:lpstr>Brush Script MT</vt:lpstr>
      <vt:lpstr>Wingdings</vt:lpstr>
      <vt:lpstr>KC Master 22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Bold, Lena (Küche&amp;Co GmbH)</dc:creator>
  <cp:lastModifiedBy>Löwe, Mario (Küche&amp;Co GmbH)</cp:lastModifiedBy>
  <cp:revision>220</cp:revision>
  <cp:lastPrinted>2021-10-22T14:25:26Z</cp:lastPrinted>
  <dcterms:created xsi:type="dcterms:W3CDTF">2017-05-17T13:26:08Z</dcterms:created>
  <dcterms:modified xsi:type="dcterms:W3CDTF">2022-05-09T15:08:22Z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0x010100E9E7F4A9106378448F62857599C2EAF4</vt:lpwstr>
  </property>
</Properties>
</file>